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4"/>
    <p:sldMasterId id="2147483660" r:id="rId5"/>
  </p:sldMasterIdLst>
  <p:notesMasterIdLst>
    <p:notesMasterId r:id="rId62"/>
  </p:notesMasterIdLst>
  <p:sldIdLst>
    <p:sldId id="2901" r:id="rId6"/>
    <p:sldId id="1152" r:id="rId7"/>
    <p:sldId id="1150" r:id="rId8"/>
    <p:sldId id="1246" r:id="rId9"/>
    <p:sldId id="1247" r:id="rId10"/>
    <p:sldId id="1151" r:id="rId11"/>
    <p:sldId id="257" r:id="rId12"/>
    <p:sldId id="1154" r:id="rId13"/>
    <p:sldId id="1248" r:id="rId14"/>
    <p:sldId id="1155" r:id="rId15"/>
    <p:sldId id="1157" r:id="rId16"/>
    <p:sldId id="1239" r:id="rId17"/>
    <p:sldId id="1223" r:id="rId18"/>
    <p:sldId id="1224" r:id="rId19"/>
    <p:sldId id="1225" r:id="rId20"/>
    <p:sldId id="1226" r:id="rId21"/>
    <p:sldId id="1232" r:id="rId22"/>
    <p:sldId id="1227" r:id="rId23"/>
    <p:sldId id="1228" r:id="rId24"/>
    <p:sldId id="1229" r:id="rId25"/>
    <p:sldId id="1230" r:id="rId26"/>
    <p:sldId id="1231" r:id="rId27"/>
    <p:sldId id="1220" r:id="rId28"/>
    <p:sldId id="1158" r:id="rId29"/>
    <p:sldId id="1160" r:id="rId30"/>
    <p:sldId id="2897" r:id="rId31"/>
    <p:sldId id="1174" r:id="rId32"/>
    <p:sldId id="1162" r:id="rId33"/>
    <p:sldId id="1161" r:id="rId34"/>
    <p:sldId id="1169" r:id="rId35"/>
    <p:sldId id="2898" r:id="rId36"/>
    <p:sldId id="1164" r:id="rId37"/>
    <p:sldId id="1179" r:id="rId38"/>
    <p:sldId id="1170" r:id="rId39"/>
    <p:sldId id="1192" r:id="rId40"/>
    <p:sldId id="2902" r:id="rId41"/>
    <p:sldId id="2903" r:id="rId42"/>
    <p:sldId id="1189" r:id="rId43"/>
    <p:sldId id="1180" r:id="rId44"/>
    <p:sldId id="1178" r:id="rId45"/>
    <p:sldId id="1175" r:id="rId46"/>
    <p:sldId id="1182" r:id="rId47"/>
    <p:sldId id="1181" r:id="rId48"/>
    <p:sldId id="1176" r:id="rId49"/>
    <p:sldId id="1198" r:id="rId50"/>
    <p:sldId id="1205" r:id="rId51"/>
    <p:sldId id="2899" r:id="rId52"/>
    <p:sldId id="1206" r:id="rId53"/>
    <p:sldId id="1191" r:id="rId54"/>
    <p:sldId id="1194" r:id="rId55"/>
    <p:sldId id="1195" r:id="rId56"/>
    <p:sldId id="1159" r:id="rId57"/>
    <p:sldId id="1165" r:id="rId58"/>
    <p:sldId id="2900" r:id="rId59"/>
    <p:sldId id="1166" r:id="rId60"/>
    <p:sldId id="2894" r:id="rId61"/>
  </p:sldIdLst>
  <p:sldSz cx="9144000" cy="5143500" type="screen16x9"/>
  <p:notesSz cx="6858000" cy="2543175"/>
  <p:embeddedFontLst>
    <p:embeddedFont>
      <p:font typeface="Calibri" panose="020F0502020204030204" pitchFamily="34" charset="0"/>
      <p:regular r:id="rId63"/>
      <p:bold r:id="rId64"/>
      <p:italic r:id="rId65"/>
      <p:boldItalic r:id="rId66"/>
    </p:embeddedFont>
    <p:embeddedFont>
      <p:font typeface="Roboto" panose="020B0604020202020204" charset="0"/>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h52feL5b2IsycOPZRg05mdll5I3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F3A36"/>
    <a:srgbClr val="008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EEFD3CC-EEBC-4151-BF02-754F18B45448}" v="227" dt="2019-12-03T05:57:38.0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442" autoAdjust="0"/>
  </p:normalViewPr>
  <p:slideViewPr>
    <p:cSldViewPr snapToGrid="0">
      <p:cViewPr varScale="1">
        <p:scale>
          <a:sx n="91" d="100"/>
          <a:sy n="91" d="100"/>
        </p:scale>
        <p:origin x="283" y="53"/>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font" Target="fonts/font1.fntdata"/><Relationship Id="rId68" Type="http://schemas.openxmlformats.org/officeDocument/2006/relationships/font" Target="fonts/font6.fntdata"/><Relationship Id="rId97" Type="http://schemas.microsoft.com/office/2015/10/relationships/revisionInfo" Target="revisionInfo.xml"/><Relationship Id="rId7" Type="http://schemas.openxmlformats.org/officeDocument/2006/relationships/slide" Target="slides/slide2.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font" Target="fonts/font4.fntdata"/><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95"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font" Target="fonts/font3.fntdata"/><Relationship Id="rId9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font" Target="fonts/font2.fntdata"/><Relationship Id="rId69" Type="http://schemas.openxmlformats.org/officeDocument/2006/relationships/font" Target="fonts/font7.fntdata"/><Relationship Id="rId8" Type="http://schemas.openxmlformats.org/officeDocument/2006/relationships/slide" Target="slides/slide3.xml"/><Relationship Id="rId51" Type="http://schemas.openxmlformats.org/officeDocument/2006/relationships/slide" Target="slides/slide46.xml"/><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font" Target="fonts/font5.fntdata"/><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notesMaster" Target="notesMasters/notesMaster1.xml"/><Relationship Id="rId70" Type="http://schemas.openxmlformats.org/officeDocument/2006/relationships/font" Target="fonts/font8.fntdata"/><Relationship Id="rId91" Type="http://customschemas.google.com/relationships/presentationmetadata" Target="metadata"/><Relationship Id="rId96"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dnan Drina" userId="S::adnan.drina@amis.nl::aa79dd51-c933-4103-b439-beaf9d353205" providerId="AD" clId="Web-{7D1D6098-397A-11A6-AA1B-0A0D71A0DC39}"/>
    <pc:docChg chg="modSld">
      <pc:chgData name="Adnan Drina" userId="S::adnan.drina@amis.nl::aa79dd51-c933-4103-b439-beaf9d353205" providerId="AD" clId="Web-{7D1D6098-397A-11A6-AA1B-0A0D71A0DC39}" dt="2019-10-19T14:04:02.257" v="3"/>
      <pc:docMkLst>
        <pc:docMk/>
      </pc:docMkLst>
      <pc:sldChg chg="addSp delSp modSp">
        <pc:chgData name="Adnan Drina" userId="S::adnan.drina@amis.nl::aa79dd51-c933-4103-b439-beaf9d353205" providerId="AD" clId="Web-{7D1D6098-397A-11A6-AA1B-0A0D71A0DC39}" dt="2019-10-19T14:04:02.257" v="3"/>
        <pc:sldMkLst>
          <pc:docMk/>
          <pc:sldMk cId="209706133" sldId="1157"/>
        </pc:sldMkLst>
        <pc:spChg chg="add del">
          <ac:chgData name="Adnan Drina" userId="S::adnan.drina@amis.nl::aa79dd51-c933-4103-b439-beaf9d353205" providerId="AD" clId="Web-{7D1D6098-397A-11A6-AA1B-0A0D71A0DC39}" dt="2019-10-19T14:04:02.257" v="3"/>
          <ac:spMkLst>
            <pc:docMk/>
            <pc:sldMk cId="209706133" sldId="1157"/>
            <ac:spMk id="7" creationId="{65286BC4-E43A-44FD-B12C-ECD6F34EBC32}"/>
          </ac:spMkLst>
        </pc:spChg>
        <pc:grpChg chg="mod">
          <ac:chgData name="Adnan Drina" userId="S::adnan.drina@amis.nl::aa79dd51-c933-4103-b439-beaf9d353205" providerId="AD" clId="Web-{7D1D6098-397A-11A6-AA1B-0A0D71A0DC39}" dt="2019-10-19T14:03:53.116" v="1" actId="1076"/>
          <ac:grpSpMkLst>
            <pc:docMk/>
            <pc:sldMk cId="209706133" sldId="1157"/>
            <ac:grpSpMk id="8" creationId="{43D55E27-625D-405C-AB0F-4E6E05CA1DFA}"/>
          </ac:grpSpMkLst>
        </pc:grpChg>
      </pc:sldChg>
    </pc:docChg>
  </pc:docChgLst>
  <pc:docChgLst>
    <pc:chgData name="Adnan Drina" userId="S::adnan.drina@amis.nl::aa79dd51-c933-4103-b439-beaf9d353205" providerId="AD" clId="Web-{90177F92-ECF6-A922-6D82-9ABFA2425B5A}"/>
    <pc:docChg chg="modSld">
      <pc:chgData name="Adnan Drina" userId="S::adnan.drina@amis.nl::aa79dd51-c933-4103-b439-beaf9d353205" providerId="AD" clId="Web-{90177F92-ECF6-A922-6D82-9ABFA2425B5A}" dt="2019-10-19T17:08:37.716" v="4"/>
      <pc:docMkLst>
        <pc:docMk/>
      </pc:docMkLst>
      <pc:sldChg chg="modNotes">
        <pc:chgData name="Adnan Drina" userId="S::adnan.drina@amis.nl::aa79dd51-c933-4103-b439-beaf9d353205" providerId="AD" clId="Web-{90177F92-ECF6-A922-6D82-9ABFA2425B5A}" dt="2019-10-19T17:08:37.716" v="4"/>
        <pc:sldMkLst>
          <pc:docMk/>
          <pc:sldMk cId="2554785624" sldId="1150"/>
        </pc:sldMkLst>
      </pc:sldChg>
    </pc:docChg>
  </pc:docChgLst>
  <pc:docChgLst>
    <pc:chgData name="Adnan Drina" userId="S::adnan.drina@amis.nl::aa79dd51-c933-4103-b439-beaf9d353205" providerId="AD" clId="Web-{CB7BA11E-7984-9543-5FD9-BAE6F54A2927}"/>
    <pc:docChg chg="modSld">
      <pc:chgData name="Adnan Drina" userId="S::adnan.drina@amis.nl::aa79dd51-c933-4103-b439-beaf9d353205" providerId="AD" clId="Web-{CB7BA11E-7984-9543-5FD9-BAE6F54A2927}" dt="2019-10-29T17:06:05.860" v="5"/>
      <pc:docMkLst>
        <pc:docMk/>
      </pc:docMkLst>
      <pc:sldChg chg="modNotes">
        <pc:chgData name="Adnan Drina" userId="S::adnan.drina@amis.nl::aa79dd51-c933-4103-b439-beaf9d353205" providerId="AD" clId="Web-{CB7BA11E-7984-9543-5FD9-BAE6F54A2927}" dt="2019-10-29T17:06:05.860" v="5"/>
        <pc:sldMkLst>
          <pc:docMk/>
          <pc:sldMk cId="1791622329" sldId="1225"/>
        </pc:sldMkLst>
      </pc:sldChg>
    </pc:docChg>
  </pc:docChgLst>
  <pc:docChgLst>
    <pc:chgData name="Adnan Drina" userId="S::adnan.drina@amis.nl::aa79dd51-c933-4103-b439-beaf9d353205" providerId="AD" clId="Web-{CD8178EB-1B4A-C53B-8A57-6544B86E4A95}"/>
    <pc:docChg chg="addSld delSld modSld sldOrd">
      <pc:chgData name="Adnan Drina" userId="S::adnan.drina@amis.nl::aa79dd51-c933-4103-b439-beaf9d353205" providerId="AD" clId="Web-{CD8178EB-1B4A-C53B-8A57-6544B86E4A95}" dt="2019-10-27T15:35:11.199" v="1709"/>
      <pc:docMkLst>
        <pc:docMk/>
      </pc:docMkLst>
      <pc:sldChg chg="add ord replId">
        <pc:chgData name="Adnan Drina" userId="S::adnan.drina@amis.nl::aa79dd51-c933-4103-b439-beaf9d353205" providerId="AD" clId="Web-{CD8178EB-1B4A-C53B-8A57-6544B86E4A95}" dt="2019-10-27T14:46:26.971" v="1638"/>
        <pc:sldMkLst>
          <pc:docMk/>
          <pc:sldMk cId="4197593081" sldId="1220"/>
        </pc:sldMkLst>
      </pc:sldChg>
    </pc:docChg>
  </pc:docChgLst>
  <pc:docChgLst>
    <pc:chgData name="Adnan Drina" userId="S::adnan.drina@amis.nl::aa79dd51-c933-4103-b439-beaf9d353205" providerId="AD" clId="Web-{02D3EBB5-B850-405F-BFEA-427C5EE568C6}"/>
    <pc:docChg chg="addSld delSld modSld">
      <pc:chgData name="Adnan Drina" userId="S::adnan.drina@amis.nl::aa79dd51-c933-4103-b439-beaf9d353205" providerId="AD" clId="Web-{02D3EBB5-B850-405F-BFEA-427C5EE568C6}" dt="2019-10-13T08:47:43.121" v="48"/>
      <pc:docMkLst>
        <pc:docMk/>
      </pc:docMkLst>
      <pc:sldChg chg="modSp">
        <pc:chgData name="Adnan Drina" userId="S::adnan.drina@amis.nl::aa79dd51-c933-4103-b439-beaf9d353205" providerId="AD" clId="Web-{02D3EBB5-B850-405F-BFEA-427C5EE568C6}" dt="2019-10-13T08:35:01.679" v="1" actId="20577"/>
        <pc:sldMkLst>
          <pc:docMk/>
          <pc:sldMk cId="0" sldId="257"/>
        </pc:sldMkLst>
        <pc:spChg chg="mod">
          <ac:chgData name="Adnan Drina" userId="S::adnan.drina@amis.nl::aa79dd51-c933-4103-b439-beaf9d353205" providerId="AD" clId="Web-{02D3EBB5-B850-405F-BFEA-427C5EE568C6}" dt="2019-10-13T08:35:01.679" v="1" actId="20577"/>
          <ac:spMkLst>
            <pc:docMk/>
            <pc:sldMk cId="0" sldId="257"/>
            <ac:spMk id="99" creationId="{00000000-0000-0000-0000-000000000000}"/>
          </ac:spMkLst>
        </pc:spChg>
      </pc:sldChg>
      <pc:sldChg chg="modSp">
        <pc:chgData name="Adnan Drina" userId="S::adnan.drina@amis.nl::aa79dd51-c933-4103-b439-beaf9d353205" providerId="AD" clId="Web-{02D3EBB5-B850-405F-BFEA-427C5EE568C6}" dt="2019-10-13T08:34:13.523" v="0" actId="20577"/>
        <pc:sldMkLst>
          <pc:docMk/>
          <pc:sldMk cId="2554785624" sldId="1150"/>
        </pc:sldMkLst>
        <pc:spChg chg="mod">
          <ac:chgData name="Adnan Drina" userId="S::adnan.drina@amis.nl::aa79dd51-c933-4103-b439-beaf9d353205" providerId="AD" clId="Web-{02D3EBB5-B850-405F-BFEA-427C5EE568C6}" dt="2019-10-13T08:34:13.523" v="0" actId="20577"/>
          <ac:spMkLst>
            <pc:docMk/>
            <pc:sldMk cId="2554785624" sldId="1150"/>
            <ac:spMk id="2" creationId="{922CC3F1-F684-4520-A70A-A8455583A70A}"/>
          </ac:spMkLst>
        </pc:spChg>
      </pc:sldChg>
      <pc:sldChg chg="modSp">
        <pc:chgData name="Adnan Drina" userId="S::adnan.drina@amis.nl::aa79dd51-c933-4103-b439-beaf9d353205" providerId="AD" clId="Web-{02D3EBB5-B850-405F-BFEA-427C5EE568C6}" dt="2019-10-13T08:35:28.570" v="4" actId="20577"/>
        <pc:sldMkLst>
          <pc:docMk/>
          <pc:sldMk cId="3156036461" sldId="1151"/>
        </pc:sldMkLst>
        <pc:spChg chg="mod">
          <ac:chgData name="Adnan Drina" userId="S::adnan.drina@amis.nl::aa79dd51-c933-4103-b439-beaf9d353205" providerId="AD" clId="Web-{02D3EBB5-B850-405F-BFEA-427C5EE568C6}" dt="2019-10-13T08:35:28.570" v="4" actId="20577"/>
          <ac:spMkLst>
            <pc:docMk/>
            <pc:sldMk cId="3156036461" sldId="1151"/>
            <ac:spMk id="2" creationId="{922CC3F1-F684-4520-A70A-A8455583A70A}"/>
          </ac:spMkLst>
        </pc:spChg>
        <pc:spChg chg="mod">
          <ac:chgData name="Adnan Drina" userId="S::adnan.drina@amis.nl::aa79dd51-c933-4103-b439-beaf9d353205" providerId="AD" clId="Web-{02D3EBB5-B850-405F-BFEA-427C5EE568C6}" dt="2019-10-13T08:35:23.508" v="3" actId="20577"/>
          <ac:spMkLst>
            <pc:docMk/>
            <pc:sldMk cId="3156036461" sldId="1151"/>
            <ac:spMk id="3" creationId="{C79D49E5-9D9C-4EDB-9628-7142AA6B6701}"/>
          </ac:spMkLst>
        </pc:spChg>
      </pc:sldChg>
    </pc:docChg>
  </pc:docChgLst>
  <pc:docChgLst>
    <pc:chgData name="Adnan Drina" userId="S::adnan.drina@amis.nl::aa79dd51-c933-4103-b439-beaf9d353205" providerId="AD" clId="Web-{2264AFF3-05D1-C2B7-7EE6-013C5C1E4AFA}"/>
    <pc:docChg chg="modSld">
      <pc:chgData name="Adnan Drina" userId="S::adnan.drina@amis.nl::aa79dd51-c933-4103-b439-beaf9d353205" providerId="AD" clId="Web-{2264AFF3-05D1-C2B7-7EE6-013C5C1E4AFA}" dt="2019-10-30T20:26:25.446" v="2"/>
      <pc:docMkLst>
        <pc:docMk/>
      </pc:docMkLst>
      <pc:sldChg chg="modNotes">
        <pc:chgData name="Adnan Drina" userId="S::adnan.drina@amis.nl::aa79dd51-c933-4103-b439-beaf9d353205" providerId="AD" clId="Web-{2264AFF3-05D1-C2B7-7EE6-013C5C1E4AFA}" dt="2019-10-30T20:26:25.446" v="2"/>
        <pc:sldMkLst>
          <pc:docMk/>
          <pc:sldMk cId="4271546726" sldId="1223"/>
        </pc:sldMkLst>
      </pc:sldChg>
      <pc:sldChg chg="modNotes">
        <pc:chgData name="Adnan Drina" userId="S::adnan.drina@amis.nl::aa79dd51-c933-4103-b439-beaf9d353205" providerId="AD" clId="Web-{2264AFF3-05D1-C2B7-7EE6-013C5C1E4AFA}" dt="2019-10-30T20:20:32.520" v="0"/>
        <pc:sldMkLst>
          <pc:docMk/>
          <pc:sldMk cId="875340929" sldId="1239"/>
        </pc:sldMkLst>
      </pc:sldChg>
    </pc:docChg>
  </pc:docChgLst>
  <pc:docChgLst>
    <pc:chgData name="Lucas Jellema" userId="7e183fbb-84e0-44b3-9b03-0792bc8d162b" providerId="ADAL" clId="{6E528E4C-260B-4DEA-826E-704118582F93}"/>
    <pc:docChg chg="undo redo custSel addSld delSld modSld sldOrd">
      <pc:chgData name="Lucas Jellema" userId="7e183fbb-84e0-44b3-9b03-0792bc8d162b" providerId="ADAL" clId="{6E528E4C-260B-4DEA-826E-704118582F93}" dt="2019-10-31T09:07:44.754" v="18713" actId="20577"/>
      <pc:docMkLst>
        <pc:docMk/>
      </pc:docMkLst>
      <pc:sldChg chg="addSp modSp">
        <pc:chgData name="Lucas Jellema" userId="7e183fbb-84e0-44b3-9b03-0792bc8d162b" providerId="ADAL" clId="{6E528E4C-260B-4DEA-826E-704118582F93}" dt="2019-10-30T09:32:32.255" v="17922" actId="1035"/>
        <pc:sldMkLst>
          <pc:docMk/>
          <pc:sldMk cId="0" sldId="257"/>
        </pc:sldMkLst>
        <pc:spChg chg="add mod">
          <ac:chgData name="Lucas Jellema" userId="7e183fbb-84e0-44b3-9b03-0792bc8d162b" providerId="ADAL" clId="{6E528E4C-260B-4DEA-826E-704118582F93}" dt="2019-10-30T09:32:10.702" v="17898" actId="20577"/>
          <ac:spMkLst>
            <pc:docMk/>
            <pc:sldMk cId="0" sldId="257"/>
            <ac:spMk id="3" creationId="{EE0A9A75-EAC5-4C28-8482-91DA3B7B68C0}"/>
          </ac:spMkLst>
        </pc:spChg>
        <pc:spChg chg="add mod">
          <ac:chgData name="Lucas Jellema" userId="7e183fbb-84e0-44b3-9b03-0792bc8d162b" providerId="ADAL" clId="{6E528E4C-260B-4DEA-826E-704118582F93}" dt="2019-10-30T09:32:32.255" v="17922" actId="1035"/>
          <ac:spMkLst>
            <pc:docMk/>
            <pc:sldMk cId="0" sldId="257"/>
            <ac:spMk id="9" creationId="{788E0321-2038-4C4A-BB1B-55E67265C2C1}"/>
          </ac:spMkLst>
        </pc:spChg>
        <pc:spChg chg="add mod">
          <ac:chgData name="Lucas Jellema" userId="7e183fbb-84e0-44b3-9b03-0792bc8d162b" providerId="ADAL" clId="{6E528E4C-260B-4DEA-826E-704118582F93}" dt="2019-10-30T09:32:01.331" v="17882" actId="1076"/>
          <ac:spMkLst>
            <pc:docMk/>
            <pc:sldMk cId="0" sldId="257"/>
            <ac:spMk id="10" creationId="{5BC0C8CD-8E54-4466-918A-0BBF59C1E823}"/>
          </ac:spMkLst>
        </pc:spChg>
        <pc:picChg chg="mod ord">
          <ac:chgData name="Lucas Jellema" userId="7e183fbb-84e0-44b3-9b03-0792bc8d162b" providerId="ADAL" clId="{6E528E4C-260B-4DEA-826E-704118582F93}" dt="2019-10-30T09:31:06.115" v="17819" actId="1076"/>
          <ac:picMkLst>
            <pc:docMk/>
            <pc:sldMk cId="0" sldId="257"/>
            <ac:picMk id="103" creationId="{00000000-0000-0000-0000-000000000000}"/>
          </ac:picMkLst>
        </pc:picChg>
      </pc:sldChg>
      <pc:sldChg chg="addSp delSp modSp add del modNotesTx">
        <pc:chgData name="Lucas Jellema" userId="7e183fbb-84e0-44b3-9b03-0792bc8d162b" providerId="ADAL" clId="{6E528E4C-260B-4DEA-826E-704118582F93}" dt="2019-10-30T05:33:58.570" v="15892" actId="20577"/>
        <pc:sldMkLst>
          <pc:docMk/>
          <pc:sldMk cId="2554785624" sldId="1150"/>
        </pc:sldMkLst>
        <pc:spChg chg="mod">
          <ac:chgData name="Lucas Jellema" userId="7e183fbb-84e0-44b3-9b03-0792bc8d162b" providerId="ADAL" clId="{6E528E4C-260B-4DEA-826E-704118582F93}" dt="2019-10-13T06:56:02.515" v="131" actId="20577"/>
          <ac:spMkLst>
            <pc:docMk/>
            <pc:sldMk cId="2554785624" sldId="1150"/>
            <ac:spMk id="2" creationId="{922CC3F1-F684-4520-A70A-A8455583A70A}"/>
          </ac:spMkLst>
        </pc:spChg>
        <pc:spChg chg="del mod">
          <ac:chgData name="Lucas Jellema" userId="7e183fbb-84e0-44b3-9b03-0792bc8d162b" providerId="ADAL" clId="{6E528E4C-260B-4DEA-826E-704118582F93}" dt="2019-10-13T06:57:29.721" v="172" actId="478"/>
          <ac:spMkLst>
            <pc:docMk/>
            <pc:sldMk cId="2554785624" sldId="1150"/>
            <ac:spMk id="3" creationId="{C79D49E5-9D9C-4EDB-9628-7142AA6B6701}"/>
          </ac:spMkLst>
        </pc:spChg>
        <pc:spChg chg="add del mod">
          <ac:chgData name="Lucas Jellema" userId="7e183fbb-84e0-44b3-9b03-0792bc8d162b" providerId="ADAL" clId="{6E528E4C-260B-4DEA-826E-704118582F93}" dt="2019-10-13T06:57:31.895" v="173" actId="478"/>
          <ac:spMkLst>
            <pc:docMk/>
            <pc:sldMk cId="2554785624" sldId="1150"/>
            <ac:spMk id="10" creationId="{D5F763DB-E805-45DB-93FE-1119D13F5A9D}"/>
          </ac:spMkLst>
        </pc:spChg>
        <pc:spChg chg="add mod">
          <ac:chgData name="Lucas Jellema" userId="7e183fbb-84e0-44b3-9b03-0792bc8d162b" providerId="ADAL" clId="{6E528E4C-260B-4DEA-826E-704118582F93}" dt="2019-10-30T05:33:58.570" v="15892" actId="20577"/>
          <ac:spMkLst>
            <pc:docMk/>
            <pc:sldMk cId="2554785624" sldId="1150"/>
            <ac:spMk id="11" creationId="{61BA0FE9-923F-422C-961E-3083F2C40EDA}"/>
          </ac:spMkLst>
        </pc:spChg>
        <pc:spChg chg="add mod">
          <ac:chgData name="Lucas Jellema" userId="7e183fbb-84e0-44b3-9b03-0792bc8d162b" providerId="ADAL" clId="{6E528E4C-260B-4DEA-826E-704118582F93}" dt="2019-10-13T07:01:56.544" v="340" actId="1076"/>
          <ac:spMkLst>
            <pc:docMk/>
            <pc:sldMk cId="2554785624" sldId="1150"/>
            <ac:spMk id="12" creationId="{3623C2B7-FFD3-4FC9-97A2-BEEA992C1D1D}"/>
          </ac:spMkLst>
        </pc:spChg>
        <pc:spChg chg="add mod">
          <ac:chgData name="Lucas Jellema" userId="7e183fbb-84e0-44b3-9b03-0792bc8d162b" providerId="ADAL" clId="{6E528E4C-260B-4DEA-826E-704118582F93}" dt="2019-10-13T06:59:29.597" v="256" actId="1076"/>
          <ac:spMkLst>
            <pc:docMk/>
            <pc:sldMk cId="2554785624" sldId="1150"/>
            <ac:spMk id="13" creationId="{CCF39113-E475-4007-9BED-0DA9A6E22C71}"/>
          </ac:spMkLst>
        </pc:spChg>
        <pc:spChg chg="add mod">
          <ac:chgData name="Lucas Jellema" userId="7e183fbb-84e0-44b3-9b03-0792bc8d162b" providerId="ADAL" clId="{6E528E4C-260B-4DEA-826E-704118582F93}" dt="2019-10-13T06:59:26.386" v="255" actId="1076"/>
          <ac:spMkLst>
            <pc:docMk/>
            <pc:sldMk cId="2554785624" sldId="1150"/>
            <ac:spMk id="14" creationId="{16ED7656-4166-4D1B-A8C0-C7CB7F5B024A}"/>
          </ac:spMkLst>
        </pc:spChg>
        <pc:spChg chg="add mod">
          <ac:chgData name="Lucas Jellema" userId="7e183fbb-84e0-44b3-9b03-0792bc8d162b" providerId="ADAL" clId="{6E528E4C-260B-4DEA-826E-704118582F93}" dt="2019-10-13T07:01:59.101" v="341" actId="1076"/>
          <ac:spMkLst>
            <pc:docMk/>
            <pc:sldMk cId="2554785624" sldId="1150"/>
            <ac:spMk id="15" creationId="{325B52C3-192E-41BE-B2F1-CD07E4D7886F}"/>
          </ac:spMkLst>
        </pc:spChg>
        <pc:spChg chg="add mod">
          <ac:chgData name="Lucas Jellema" userId="7e183fbb-84e0-44b3-9b03-0792bc8d162b" providerId="ADAL" clId="{6E528E4C-260B-4DEA-826E-704118582F93}" dt="2019-10-13T07:01:11.985" v="338" actId="1076"/>
          <ac:spMkLst>
            <pc:docMk/>
            <pc:sldMk cId="2554785624" sldId="1150"/>
            <ac:spMk id="16" creationId="{3AD1C4F8-B77D-4750-A0E1-D3C5C9944EA5}"/>
          </ac:spMkLst>
        </pc:spChg>
        <pc:spChg chg="add mod">
          <ac:chgData name="Lucas Jellema" userId="7e183fbb-84e0-44b3-9b03-0792bc8d162b" providerId="ADAL" clId="{6E528E4C-260B-4DEA-826E-704118582F93}" dt="2019-10-13T07:13:40.088" v="1272" actId="207"/>
          <ac:spMkLst>
            <pc:docMk/>
            <pc:sldMk cId="2554785624" sldId="1150"/>
            <ac:spMk id="17" creationId="{7BCA4D95-9D65-42E2-AE3E-E5874B2C57D7}"/>
          </ac:spMkLst>
        </pc:spChg>
        <pc:grpChg chg="add">
          <ac:chgData name="Lucas Jellema" userId="7e183fbb-84e0-44b3-9b03-0792bc8d162b" providerId="ADAL" clId="{6E528E4C-260B-4DEA-826E-704118582F93}" dt="2019-10-13T06:55:26.900" v="120"/>
          <ac:grpSpMkLst>
            <pc:docMk/>
            <pc:sldMk cId="2554785624" sldId="1150"/>
            <ac:grpSpMk id="6" creationId="{EEEDFF90-897A-4B3B-B23B-32A4FE36801D}"/>
          </ac:grpSpMkLst>
        </pc:grpChg>
      </pc:sldChg>
      <pc:sldChg chg="addSp modSp add">
        <pc:chgData name="Lucas Jellema" userId="7e183fbb-84e0-44b3-9b03-0792bc8d162b" providerId="ADAL" clId="{6E528E4C-260B-4DEA-826E-704118582F93}" dt="2019-10-30T07:24:15.225" v="16565" actId="14100"/>
        <pc:sldMkLst>
          <pc:docMk/>
          <pc:sldMk cId="3156036461" sldId="1151"/>
        </pc:sldMkLst>
        <pc:spChg chg="mod">
          <ac:chgData name="Lucas Jellema" userId="7e183fbb-84e0-44b3-9b03-0792bc8d162b" providerId="ADAL" clId="{6E528E4C-260B-4DEA-826E-704118582F93}" dt="2019-10-30T06:55:38.234" v="16417" actId="6549"/>
          <ac:spMkLst>
            <pc:docMk/>
            <pc:sldMk cId="3156036461" sldId="1151"/>
            <ac:spMk id="2" creationId="{922CC3F1-F684-4520-A70A-A8455583A70A}"/>
          </ac:spMkLst>
        </pc:spChg>
        <pc:spChg chg="mod">
          <ac:chgData name="Lucas Jellema" userId="7e183fbb-84e0-44b3-9b03-0792bc8d162b" providerId="ADAL" clId="{6E528E4C-260B-4DEA-826E-704118582F93}" dt="2019-10-30T07:24:15.225" v="16565" actId="14100"/>
          <ac:spMkLst>
            <pc:docMk/>
            <pc:sldMk cId="3156036461" sldId="1151"/>
            <ac:spMk id="3" creationId="{C79D49E5-9D9C-4EDB-9628-7142AA6B6701}"/>
          </ac:spMkLst>
        </pc:spChg>
        <pc:picChg chg="add mod">
          <ac:chgData name="Lucas Jellema" userId="7e183fbb-84e0-44b3-9b03-0792bc8d162b" providerId="ADAL" clId="{6E528E4C-260B-4DEA-826E-704118582F93}" dt="2019-10-30T06:55:42.682" v="16418" actId="1076"/>
          <ac:picMkLst>
            <pc:docMk/>
            <pc:sldMk cId="3156036461" sldId="1151"/>
            <ac:picMk id="9" creationId="{612B2E27-26C7-46FF-9552-FCAB66788A3E}"/>
          </ac:picMkLst>
        </pc:picChg>
      </pc:sldChg>
      <pc:sldChg chg="delSp modSp add">
        <pc:chgData name="Lucas Jellema" userId="7e183fbb-84e0-44b3-9b03-0792bc8d162b" providerId="ADAL" clId="{6E528E4C-260B-4DEA-826E-704118582F93}" dt="2019-10-13T06:57:15.978" v="171" actId="1036"/>
        <pc:sldMkLst>
          <pc:docMk/>
          <pc:sldMk cId="2695704018" sldId="1152"/>
        </pc:sldMkLst>
        <pc:spChg chg="mod">
          <ac:chgData name="Lucas Jellema" userId="7e183fbb-84e0-44b3-9b03-0792bc8d162b" providerId="ADAL" clId="{6E528E4C-260B-4DEA-826E-704118582F93}" dt="2019-10-13T06:57:15.978" v="171" actId="1036"/>
          <ac:spMkLst>
            <pc:docMk/>
            <pc:sldMk cId="2695704018" sldId="1152"/>
            <ac:spMk id="90" creationId="{00000000-0000-0000-0000-000000000000}"/>
          </ac:spMkLst>
        </pc:spChg>
        <pc:spChg chg="del">
          <ac:chgData name="Lucas Jellema" userId="7e183fbb-84e0-44b3-9b03-0792bc8d162b" providerId="ADAL" clId="{6E528E4C-260B-4DEA-826E-704118582F93}" dt="2019-10-13T06:57:06.135" v="139" actId="478"/>
          <ac:spMkLst>
            <pc:docMk/>
            <pc:sldMk cId="2695704018" sldId="1152"/>
            <ac:spMk id="91" creationId="{00000000-0000-0000-0000-000000000000}"/>
          </ac:spMkLst>
        </pc:spChg>
      </pc:sldChg>
      <pc:sldChg chg="addSp delSp modSp modAnim">
        <pc:chgData name="Lucas Jellema" userId="7e183fbb-84e0-44b3-9b03-0792bc8d162b" providerId="ADAL" clId="{6E528E4C-260B-4DEA-826E-704118582F93}" dt="2019-10-31T08:54:43.601" v="18509"/>
        <pc:sldMkLst>
          <pc:docMk/>
          <pc:sldMk cId="3723392046" sldId="1154"/>
        </pc:sldMkLst>
        <pc:spChg chg="mod">
          <ac:chgData name="Lucas Jellema" userId="7e183fbb-84e0-44b3-9b03-0792bc8d162b" providerId="ADAL" clId="{6E528E4C-260B-4DEA-826E-704118582F93}" dt="2019-10-30T09:38:27.984" v="18107" actId="20577"/>
          <ac:spMkLst>
            <pc:docMk/>
            <pc:sldMk cId="3723392046" sldId="1154"/>
            <ac:spMk id="2" creationId="{922CC3F1-F684-4520-A70A-A8455583A70A}"/>
          </ac:spMkLst>
        </pc:spChg>
        <pc:spChg chg="del mod">
          <ac:chgData name="Lucas Jellema" userId="7e183fbb-84e0-44b3-9b03-0792bc8d162b" providerId="ADAL" clId="{6E528E4C-260B-4DEA-826E-704118582F93}" dt="2019-10-30T09:32:54.219" v="17923" actId="478"/>
          <ac:spMkLst>
            <pc:docMk/>
            <pc:sldMk cId="3723392046" sldId="1154"/>
            <ac:spMk id="3" creationId="{C79D49E5-9D9C-4EDB-9628-7142AA6B6701}"/>
          </ac:spMkLst>
        </pc:spChg>
        <pc:spChg chg="add mod">
          <ac:chgData name="Lucas Jellema" userId="7e183fbb-84e0-44b3-9b03-0792bc8d162b" providerId="ADAL" clId="{6E528E4C-260B-4DEA-826E-704118582F93}" dt="2019-10-30T09:33:03.988" v="17961" actId="1035"/>
          <ac:spMkLst>
            <pc:docMk/>
            <pc:sldMk cId="3723392046" sldId="1154"/>
            <ac:spMk id="9" creationId="{8216A45C-9C44-43C5-9983-8C6AE84ACAEC}"/>
          </ac:spMkLst>
        </pc:spChg>
        <pc:spChg chg="add mod ord">
          <ac:chgData name="Lucas Jellema" userId="7e183fbb-84e0-44b3-9b03-0792bc8d162b" providerId="ADAL" clId="{6E528E4C-260B-4DEA-826E-704118582F93}" dt="2019-10-30T09:36:03.094" v="18083" actId="1076"/>
          <ac:spMkLst>
            <pc:docMk/>
            <pc:sldMk cId="3723392046" sldId="1154"/>
            <ac:spMk id="10" creationId="{370862C4-BE11-4077-91DB-2D906259EE22}"/>
          </ac:spMkLst>
        </pc:spChg>
        <pc:spChg chg="add mod">
          <ac:chgData name="Lucas Jellema" userId="7e183fbb-84e0-44b3-9b03-0792bc8d162b" providerId="ADAL" clId="{6E528E4C-260B-4DEA-826E-704118582F93}" dt="2019-10-30T09:33:03.988" v="17961" actId="1035"/>
          <ac:spMkLst>
            <pc:docMk/>
            <pc:sldMk cId="3723392046" sldId="1154"/>
            <ac:spMk id="11" creationId="{8E6E41D5-9E45-41C9-B3CD-2B49089327D4}"/>
          </ac:spMkLst>
        </pc:spChg>
        <pc:spChg chg="add mod">
          <ac:chgData name="Lucas Jellema" userId="7e183fbb-84e0-44b3-9b03-0792bc8d162b" providerId="ADAL" clId="{6E528E4C-260B-4DEA-826E-704118582F93}" dt="2019-10-30T09:33:03.988" v="17961" actId="1035"/>
          <ac:spMkLst>
            <pc:docMk/>
            <pc:sldMk cId="3723392046" sldId="1154"/>
            <ac:spMk id="12" creationId="{995A2AC6-F9C5-4A14-85C0-436FBA8D6D19}"/>
          </ac:spMkLst>
        </pc:spChg>
        <pc:spChg chg="add mod">
          <ac:chgData name="Lucas Jellema" userId="7e183fbb-84e0-44b3-9b03-0792bc8d162b" providerId="ADAL" clId="{6E528E4C-260B-4DEA-826E-704118582F93}" dt="2019-10-30T09:33:03.988" v="17961" actId="1035"/>
          <ac:spMkLst>
            <pc:docMk/>
            <pc:sldMk cId="3723392046" sldId="1154"/>
            <ac:spMk id="13" creationId="{82C81BE9-A7F4-464D-9BEB-2030EC6A1A20}"/>
          </ac:spMkLst>
        </pc:spChg>
        <pc:spChg chg="add del mod">
          <ac:chgData name="Lucas Jellema" userId="7e183fbb-84e0-44b3-9b03-0792bc8d162b" providerId="ADAL" clId="{6E528E4C-260B-4DEA-826E-704118582F93}" dt="2019-10-30T09:35:03.458" v="17967" actId="478"/>
          <ac:spMkLst>
            <pc:docMk/>
            <pc:sldMk cId="3723392046" sldId="1154"/>
            <ac:spMk id="15" creationId="{B1712351-874E-4C11-B36A-44FB9F06E634}"/>
          </ac:spMkLst>
        </pc:spChg>
        <pc:spChg chg="add mod">
          <ac:chgData name="Lucas Jellema" userId="7e183fbb-84e0-44b3-9b03-0792bc8d162b" providerId="ADAL" clId="{6E528E4C-260B-4DEA-826E-704118582F93}" dt="2019-10-31T08:35:41.586" v="18391" actId="1076"/>
          <ac:spMkLst>
            <pc:docMk/>
            <pc:sldMk cId="3723392046" sldId="1154"/>
            <ac:spMk id="18" creationId="{16D91FEF-9D64-4945-B440-1D3779D6C9BC}"/>
          </ac:spMkLst>
        </pc:spChg>
        <pc:spChg chg="add mod ord">
          <ac:chgData name="Lucas Jellema" userId="7e183fbb-84e0-44b3-9b03-0792bc8d162b" providerId="ADAL" clId="{6E528E4C-260B-4DEA-826E-704118582F93}" dt="2019-10-30T09:36:33.381" v="18090" actId="14100"/>
          <ac:spMkLst>
            <pc:docMk/>
            <pc:sldMk cId="3723392046" sldId="1154"/>
            <ac:spMk id="19" creationId="{1FCDDF28-63E8-4D4D-AA31-78238359A098}"/>
          </ac:spMkLst>
        </pc:spChg>
        <pc:spChg chg="add mod ord">
          <ac:chgData name="Lucas Jellema" userId="7e183fbb-84e0-44b3-9b03-0792bc8d162b" providerId="ADAL" clId="{6E528E4C-260B-4DEA-826E-704118582F93}" dt="2019-10-30T09:36:23.365" v="18088" actId="20577"/>
          <ac:spMkLst>
            <pc:docMk/>
            <pc:sldMk cId="3723392046" sldId="1154"/>
            <ac:spMk id="20" creationId="{37A20CFD-9860-4B7C-9841-1340C8AED970}"/>
          </ac:spMkLst>
        </pc:spChg>
        <pc:spChg chg="add mod">
          <ac:chgData name="Lucas Jellema" userId="7e183fbb-84e0-44b3-9b03-0792bc8d162b" providerId="ADAL" clId="{6E528E4C-260B-4DEA-826E-704118582F93}" dt="2019-10-31T08:35:53.706" v="18433" actId="1037"/>
          <ac:spMkLst>
            <pc:docMk/>
            <pc:sldMk cId="3723392046" sldId="1154"/>
            <ac:spMk id="21" creationId="{951D2729-2AB8-46FA-AD3A-39462C3A7541}"/>
          </ac:spMkLst>
        </pc:spChg>
        <pc:spChg chg="add mod">
          <ac:chgData name="Lucas Jellema" userId="7e183fbb-84e0-44b3-9b03-0792bc8d162b" providerId="ADAL" clId="{6E528E4C-260B-4DEA-826E-704118582F93}" dt="2019-10-31T08:35:53.706" v="18433" actId="1037"/>
          <ac:spMkLst>
            <pc:docMk/>
            <pc:sldMk cId="3723392046" sldId="1154"/>
            <ac:spMk id="22" creationId="{22522D72-A6B6-478E-97D2-986879F03A7B}"/>
          </ac:spMkLst>
        </pc:spChg>
        <pc:spChg chg="add mod">
          <ac:chgData name="Lucas Jellema" userId="7e183fbb-84e0-44b3-9b03-0792bc8d162b" providerId="ADAL" clId="{6E528E4C-260B-4DEA-826E-704118582F93}" dt="2019-10-31T08:36:10.182" v="18466" actId="14100"/>
          <ac:spMkLst>
            <pc:docMk/>
            <pc:sldMk cId="3723392046" sldId="1154"/>
            <ac:spMk id="24" creationId="{6D4FA4ED-02D8-4C14-A8D9-446DAC6C832C}"/>
          </ac:spMkLst>
        </pc:spChg>
        <pc:picChg chg="add mod">
          <ac:chgData name="Lucas Jellema" userId="7e183fbb-84e0-44b3-9b03-0792bc8d162b" providerId="ADAL" clId="{6E528E4C-260B-4DEA-826E-704118582F93}" dt="2019-10-30T09:33:03.988" v="17961" actId="1035"/>
          <ac:picMkLst>
            <pc:docMk/>
            <pc:sldMk cId="3723392046" sldId="1154"/>
            <ac:picMk id="5" creationId="{27FD50E1-4927-4B8E-A382-A1128DA794FB}"/>
          </ac:picMkLst>
        </pc:picChg>
        <pc:picChg chg="add del mod">
          <ac:chgData name="Lucas Jellema" userId="7e183fbb-84e0-44b3-9b03-0792bc8d162b" providerId="ADAL" clId="{6E528E4C-260B-4DEA-826E-704118582F93}" dt="2019-10-31T08:35:44.123" v="18392" actId="478"/>
          <ac:picMkLst>
            <pc:docMk/>
            <pc:sldMk cId="3723392046" sldId="1154"/>
            <ac:picMk id="23" creationId="{E4F6165D-A4F8-4155-BFCD-7B1AF45AC47A}"/>
          </ac:picMkLst>
        </pc:picChg>
        <pc:picChg chg="add mod">
          <ac:chgData name="Lucas Jellema" userId="7e183fbb-84e0-44b3-9b03-0792bc8d162b" providerId="ADAL" clId="{6E528E4C-260B-4DEA-826E-704118582F93}" dt="2019-10-31T08:54:33.020" v="18507" actId="1076"/>
          <ac:picMkLst>
            <pc:docMk/>
            <pc:sldMk cId="3723392046" sldId="1154"/>
            <ac:picMk id="25" creationId="{51F7B9B3-262C-4312-9E02-2C481DB6306B}"/>
          </ac:picMkLst>
        </pc:picChg>
        <pc:picChg chg="add mod">
          <ac:chgData name="Lucas Jellema" userId="7e183fbb-84e0-44b3-9b03-0792bc8d162b" providerId="ADAL" clId="{6E528E4C-260B-4DEA-826E-704118582F93}" dt="2019-10-30T09:40:01.636" v="18136" actId="1076"/>
          <ac:picMkLst>
            <pc:docMk/>
            <pc:sldMk cId="3723392046" sldId="1154"/>
            <ac:picMk id="1026" creationId="{7BF4358A-7FC9-42CC-A32D-CAD464A8B742}"/>
          </ac:picMkLst>
        </pc:picChg>
        <pc:picChg chg="add mod">
          <ac:chgData name="Lucas Jellema" userId="7e183fbb-84e0-44b3-9b03-0792bc8d162b" providerId="ADAL" clId="{6E528E4C-260B-4DEA-826E-704118582F93}" dt="2019-10-30T09:36:35.028" v="18091" actId="1076"/>
          <ac:picMkLst>
            <pc:docMk/>
            <pc:sldMk cId="3723392046" sldId="1154"/>
            <ac:picMk id="1028" creationId="{91992C9C-CA00-4E1D-9E22-68BD6FAF69B5}"/>
          </ac:picMkLst>
        </pc:picChg>
      </pc:sldChg>
      <pc:sldChg chg="modSp">
        <pc:chgData name="Lucas Jellema" userId="7e183fbb-84e0-44b3-9b03-0792bc8d162b" providerId="ADAL" clId="{6E528E4C-260B-4DEA-826E-704118582F93}" dt="2019-10-30T05:51:20.953" v="16288" actId="207"/>
        <pc:sldMkLst>
          <pc:docMk/>
          <pc:sldMk cId="1076450756" sldId="1155"/>
        </pc:sldMkLst>
        <pc:spChg chg="mod">
          <ac:chgData name="Lucas Jellema" userId="7e183fbb-84e0-44b3-9b03-0792bc8d162b" providerId="ADAL" clId="{6E528E4C-260B-4DEA-826E-704118582F93}" dt="2019-10-30T05:51:20.953" v="16288" actId="207"/>
          <ac:spMkLst>
            <pc:docMk/>
            <pc:sldMk cId="1076450756" sldId="1155"/>
            <ac:spMk id="3" creationId="{C79D49E5-9D9C-4EDB-9628-7142AA6B6701}"/>
          </ac:spMkLst>
        </pc:spChg>
      </pc:sldChg>
      <pc:sldChg chg="addSp delSp modSp add">
        <pc:chgData name="Lucas Jellema" userId="7e183fbb-84e0-44b3-9b03-0792bc8d162b" providerId="ADAL" clId="{6E528E4C-260B-4DEA-826E-704118582F93}" dt="2019-10-16T12:20:43.979" v="1883" actId="1076"/>
        <pc:sldMkLst>
          <pc:docMk/>
          <pc:sldMk cId="209706133" sldId="1157"/>
        </pc:sldMkLst>
        <pc:spChg chg="del">
          <ac:chgData name="Lucas Jellema" userId="7e183fbb-84e0-44b3-9b03-0792bc8d162b" providerId="ADAL" clId="{6E528E4C-260B-4DEA-826E-704118582F93}" dt="2019-10-16T12:10:34.759" v="1274"/>
          <ac:spMkLst>
            <pc:docMk/>
            <pc:sldMk cId="209706133" sldId="1157"/>
            <ac:spMk id="2" creationId="{DED6F601-E25A-48D7-968B-941E824D50FD}"/>
          </ac:spMkLst>
        </pc:spChg>
        <pc:spChg chg="del">
          <ac:chgData name="Lucas Jellema" userId="7e183fbb-84e0-44b3-9b03-0792bc8d162b" providerId="ADAL" clId="{6E528E4C-260B-4DEA-826E-704118582F93}" dt="2019-10-16T12:10:34.759" v="1274"/>
          <ac:spMkLst>
            <pc:docMk/>
            <pc:sldMk cId="209706133" sldId="1157"/>
            <ac:spMk id="3" creationId="{C8484017-8E0F-4E70-82DC-4C1A7C2B5A75}"/>
          </ac:spMkLst>
        </pc:spChg>
        <pc:spChg chg="add mod">
          <ac:chgData name="Lucas Jellema" userId="7e183fbb-84e0-44b3-9b03-0792bc8d162b" providerId="ADAL" clId="{6E528E4C-260B-4DEA-826E-704118582F93}" dt="2019-10-16T12:10:45.978" v="1276" actId="20577"/>
          <ac:spMkLst>
            <pc:docMk/>
            <pc:sldMk cId="209706133" sldId="1157"/>
            <ac:spMk id="6" creationId="{864D8257-CE51-4D40-8D75-9BF06C3B9406}"/>
          </ac:spMkLst>
        </pc:spChg>
        <pc:spChg chg="add mod">
          <ac:chgData name="Lucas Jellema" userId="7e183fbb-84e0-44b3-9b03-0792bc8d162b" providerId="ADAL" clId="{6E528E4C-260B-4DEA-826E-704118582F93}" dt="2019-10-16T12:10:34.759" v="1274"/>
          <ac:spMkLst>
            <pc:docMk/>
            <pc:sldMk cId="209706133" sldId="1157"/>
            <ac:spMk id="7" creationId="{65286BC4-E43A-44FD-B12C-ECD6F34EBC32}"/>
          </ac:spMkLst>
        </pc:spChg>
        <pc:grpChg chg="add mod">
          <ac:chgData name="Lucas Jellema" userId="7e183fbb-84e0-44b3-9b03-0792bc8d162b" providerId="ADAL" clId="{6E528E4C-260B-4DEA-826E-704118582F93}" dt="2019-10-16T12:20:43.979" v="1883" actId="1076"/>
          <ac:grpSpMkLst>
            <pc:docMk/>
            <pc:sldMk cId="209706133" sldId="1157"/>
            <ac:grpSpMk id="8" creationId="{43D55E27-625D-405C-AB0F-4E6E05CA1DFA}"/>
          </ac:grpSpMkLst>
        </pc:grpChg>
      </pc:sldChg>
      <pc:sldChg chg="addSp modSp add del ord">
        <pc:chgData name="Lucas Jellema" userId="7e183fbb-84e0-44b3-9b03-0792bc8d162b" providerId="ADAL" clId="{6E528E4C-260B-4DEA-826E-704118582F93}" dt="2019-10-30T12:20:19.525" v="18159"/>
        <pc:sldMkLst>
          <pc:docMk/>
          <pc:sldMk cId="2614177974" sldId="1158"/>
        </pc:sldMkLst>
        <pc:spChg chg="mod">
          <ac:chgData name="Lucas Jellema" userId="7e183fbb-84e0-44b3-9b03-0792bc8d162b" providerId="ADAL" clId="{6E528E4C-260B-4DEA-826E-704118582F93}" dt="2019-10-16T12:11:57.766" v="1314" actId="113"/>
          <ac:spMkLst>
            <pc:docMk/>
            <pc:sldMk cId="2614177974" sldId="1158"/>
            <ac:spMk id="6" creationId="{864D8257-CE51-4D40-8D75-9BF06C3B9406}"/>
          </ac:spMkLst>
        </pc:spChg>
        <pc:grpChg chg="add mod">
          <ac:chgData name="Lucas Jellema" userId="7e183fbb-84e0-44b3-9b03-0792bc8d162b" providerId="ADAL" clId="{6E528E4C-260B-4DEA-826E-704118582F93}" dt="2019-10-16T12:20:36.722" v="1881" actId="1076"/>
          <ac:grpSpMkLst>
            <pc:docMk/>
            <pc:sldMk cId="2614177974" sldId="1158"/>
            <ac:grpSpMk id="8" creationId="{F01F07D9-2CAC-4A62-AE4D-0E1C5244DF94}"/>
          </ac:grpSpMkLst>
        </pc:grpChg>
        <pc:picChg chg="add mod">
          <ac:chgData name="Lucas Jellema" userId="7e183fbb-84e0-44b3-9b03-0792bc8d162b" providerId="ADAL" clId="{6E528E4C-260B-4DEA-826E-704118582F93}" dt="2019-10-20T06:51:53.043" v="4108" actId="1076"/>
          <ac:picMkLst>
            <pc:docMk/>
            <pc:sldMk cId="2614177974" sldId="1158"/>
            <ac:picMk id="11" creationId="{7273A4AD-DCC0-4A8C-BE12-D51723732BAD}"/>
          </ac:picMkLst>
        </pc:picChg>
      </pc:sldChg>
      <pc:sldChg chg="addSp delSp modSp add">
        <pc:chgData name="Lucas Jellema" userId="7e183fbb-84e0-44b3-9b03-0792bc8d162b" providerId="ADAL" clId="{6E528E4C-260B-4DEA-826E-704118582F93}" dt="2019-10-30T06:53:23.532" v="16317" actId="20577"/>
        <pc:sldMkLst>
          <pc:docMk/>
          <pc:sldMk cId="3646525197" sldId="1159"/>
        </pc:sldMkLst>
        <pc:spChg chg="mod">
          <ac:chgData name="Lucas Jellema" userId="7e183fbb-84e0-44b3-9b03-0792bc8d162b" providerId="ADAL" clId="{6E528E4C-260B-4DEA-826E-704118582F93}" dt="2019-10-30T06:53:23.532" v="16317" actId="20577"/>
          <ac:spMkLst>
            <pc:docMk/>
            <pc:sldMk cId="3646525197" sldId="1159"/>
            <ac:spMk id="6" creationId="{864D8257-CE51-4D40-8D75-9BF06C3B9406}"/>
          </ac:spMkLst>
        </pc:spChg>
        <pc:grpChg chg="add del">
          <ac:chgData name="Lucas Jellema" userId="7e183fbb-84e0-44b3-9b03-0792bc8d162b" providerId="ADAL" clId="{6E528E4C-260B-4DEA-826E-704118582F93}" dt="2019-10-16T12:20:21.522" v="1877"/>
          <ac:grpSpMkLst>
            <pc:docMk/>
            <pc:sldMk cId="3646525197" sldId="1159"/>
            <ac:grpSpMk id="8" creationId="{FAAE3376-29C4-42B0-B6B5-63445CC952C9}"/>
          </ac:grpSpMkLst>
        </pc:grpChg>
        <pc:grpChg chg="add mod">
          <ac:chgData name="Lucas Jellema" userId="7e183fbb-84e0-44b3-9b03-0792bc8d162b" providerId="ADAL" clId="{6E528E4C-260B-4DEA-826E-704118582F93}" dt="2019-10-16T12:20:29.664" v="1879" actId="1076"/>
          <ac:grpSpMkLst>
            <pc:docMk/>
            <pc:sldMk cId="3646525197" sldId="1159"/>
            <ac:grpSpMk id="11" creationId="{9CD082E0-1172-452B-88D5-F4005ABE0174}"/>
          </ac:grpSpMkLst>
        </pc:grpChg>
      </pc:sldChg>
      <pc:sldChg chg="addSp delSp modSp add del">
        <pc:chgData name="Lucas Jellema" userId="7e183fbb-84e0-44b3-9b03-0792bc8d162b" providerId="ADAL" clId="{6E528E4C-260B-4DEA-826E-704118582F93}" dt="2019-10-30T12:20:19.525" v="18159"/>
        <pc:sldMkLst>
          <pc:docMk/>
          <pc:sldMk cId="3459917087" sldId="1160"/>
        </pc:sldMkLst>
        <pc:spChg chg="del">
          <ac:chgData name="Lucas Jellema" userId="7e183fbb-84e0-44b3-9b03-0792bc8d162b" providerId="ADAL" clId="{6E528E4C-260B-4DEA-826E-704118582F93}" dt="2019-10-16T12:12:46.088" v="1316"/>
          <ac:spMkLst>
            <pc:docMk/>
            <pc:sldMk cId="3459917087" sldId="1160"/>
            <ac:spMk id="2" creationId="{B53F42E7-EACC-4B54-A8E6-C0A1DCAB628E}"/>
          </ac:spMkLst>
        </pc:spChg>
        <pc:spChg chg="del">
          <ac:chgData name="Lucas Jellema" userId="7e183fbb-84e0-44b3-9b03-0792bc8d162b" providerId="ADAL" clId="{6E528E4C-260B-4DEA-826E-704118582F93}" dt="2019-10-16T12:12:46.088" v="1316"/>
          <ac:spMkLst>
            <pc:docMk/>
            <pc:sldMk cId="3459917087" sldId="1160"/>
            <ac:spMk id="5" creationId="{072CD9AF-3FCC-440B-8C44-2295360454C7}"/>
          </ac:spMkLst>
        </pc:spChg>
        <pc:spChg chg="add del mod">
          <ac:chgData name="Lucas Jellema" userId="7e183fbb-84e0-44b3-9b03-0792bc8d162b" providerId="ADAL" clId="{6E528E4C-260B-4DEA-826E-704118582F93}" dt="2019-10-16T12:12:48.363" v="1317"/>
          <ac:spMkLst>
            <pc:docMk/>
            <pc:sldMk cId="3459917087" sldId="1160"/>
            <ac:spMk id="6" creationId="{8257A867-2ACC-4236-AF3D-8C32A8B3D07D}"/>
          </ac:spMkLst>
        </pc:spChg>
        <pc:spChg chg="add del mod">
          <ac:chgData name="Lucas Jellema" userId="7e183fbb-84e0-44b3-9b03-0792bc8d162b" providerId="ADAL" clId="{6E528E4C-260B-4DEA-826E-704118582F93}" dt="2019-10-16T12:12:48.363" v="1317"/>
          <ac:spMkLst>
            <pc:docMk/>
            <pc:sldMk cId="3459917087" sldId="1160"/>
            <ac:spMk id="7" creationId="{0B2E9A3A-14EA-405A-A618-CC16A568083A}"/>
          </ac:spMkLst>
        </pc:spChg>
        <pc:spChg chg="add del mod">
          <ac:chgData name="Lucas Jellema" userId="7e183fbb-84e0-44b3-9b03-0792bc8d162b" providerId="ADAL" clId="{6E528E4C-260B-4DEA-826E-704118582F93}" dt="2019-10-16T12:12:48.363" v="1317"/>
          <ac:spMkLst>
            <pc:docMk/>
            <pc:sldMk cId="3459917087" sldId="1160"/>
            <ac:spMk id="8" creationId="{D53CF649-780F-4763-A755-F9601E2A1049}"/>
          </ac:spMkLst>
        </pc:spChg>
        <pc:spChg chg="add mod">
          <ac:chgData name="Lucas Jellema" userId="7e183fbb-84e0-44b3-9b03-0792bc8d162b" providerId="ADAL" clId="{6E528E4C-260B-4DEA-826E-704118582F93}" dt="2019-10-16T12:13:39.804" v="1323" actId="108"/>
          <ac:spMkLst>
            <pc:docMk/>
            <pc:sldMk cId="3459917087" sldId="1160"/>
            <ac:spMk id="9" creationId="{92658D5C-362A-4576-83DB-5003DE40F214}"/>
          </ac:spMkLst>
        </pc:spChg>
        <pc:spChg chg="add mod">
          <ac:chgData name="Lucas Jellema" userId="7e183fbb-84e0-44b3-9b03-0792bc8d162b" providerId="ADAL" clId="{6E528E4C-260B-4DEA-826E-704118582F93}" dt="2019-10-16T12:14:26.032" v="1439" actId="20577"/>
          <ac:spMkLst>
            <pc:docMk/>
            <pc:sldMk cId="3459917087" sldId="1160"/>
            <ac:spMk id="10" creationId="{B3D6FFDE-CEA1-491A-9F6E-5F357E426CEA}"/>
          </ac:spMkLst>
        </pc:spChg>
        <pc:grpChg chg="add">
          <ac:chgData name="Lucas Jellema" userId="7e183fbb-84e0-44b3-9b03-0792bc8d162b" providerId="ADAL" clId="{6E528E4C-260B-4DEA-826E-704118582F93}" dt="2019-10-16T12:12:55.466" v="1318"/>
          <ac:grpSpMkLst>
            <pc:docMk/>
            <pc:sldMk cId="3459917087" sldId="1160"/>
            <ac:grpSpMk id="11" creationId="{083DC033-4E0C-47EE-9FE0-E5305AE0889A}"/>
          </ac:grpSpMkLst>
        </pc:grpChg>
      </pc:sldChg>
      <pc:sldChg chg="addSp delSp modSp add del ord modAnim">
        <pc:chgData name="Lucas Jellema" userId="7e183fbb-84e0-44b3-9b03-0792bc8d162b" providerId="ADAL" clId="{6E528E4C-260B-4DEA-826E-704118582F93}" dt="2019-10-31T08:37:07.508" v="18481"/>
        <pc:sldMkLst>
          <pc:docMk/>
          <pc:sldMk cId="3478802404" sldId="1161"/>
        </pc:sldMkLst>
        <pc:spChg chg="mod">
          <ac:chgData name="Lucas Jellema" userId="7e183fbb-84e0-44b3-9b03-0792bc8d162b" providerId="ADAL" clId="{6E528E4C-260B-4DEA-826E-704118582F93}" dt="2019-10-16T12:15:16.111" v="1500" actId="14100"/>
          <ac:spMkLst>
            <pc:docMk/>
            <pc:sldMk cId="3478802404" sldId="1161"/>
            <ac:spMk id="2" creationId="{A06B3DAE-542C-4240-A666-77FF3F7CD9C0}"/>
          </ac:spMkLst>
        </pc:spChg>
        <pc:spChg chg="mod">
          <ac:chgData name="Lucas Jellema" userId="7e183fbb-84e0-44b3-9b03-0792bc8d162b" providerId="ADAL" clId="{6E528E4C-260B-4DEA-826E-704118582F93}" dt="2019-10-30T12:32:01.519" v="18273" actId="20577"/>
          <ac:spMkLst>
            <pc:docMk/>
            <pc:sldMk cId="3478802404" sldId="1161"/>
            <ac:spMk id="3" creationId="{DEAEE1BD-F16B-4239-979E-5B5147D65F59}"/>
          </ac:spMkLst>
        </pc:spChg>
        <pc:spChg chg="add del mod">
          <ac:chgData name="Lucas Jellema" userId="7e183fbb-84e0-44b3-9b03-0792bc8d162b" providerId="ADAL" clId="{6E528E4C-260B-4DEA-826E-704118582F93}" dt="2019-10-23T05:34:37.724" v="7587" actId="478"/>
          <ac:spMkLst>
            <pc:docMk/>
            <pc:sldMk cId="3478802404" sldId="1161"/>
            <ac:spMk id="9" creationId="{1CCD6448-9BD9-4CFC-A32C-6DEAEF633C87}"/>
          </ac:spMkLst>
        </pc:spChg>
        <pc:grpChg chg="add">
          <ac:chgData name="Lucas Jellema" userId="7e183fbb-84e0-44b3-9b03-0792bc8d162b" providerId="ADAL" clId="{6E528E4C-260B-4DEA-826E-704118582F93}" dt="2019-10-16T12:15:12.371" v="1499"/>
          <ac:grpSpMkLst>
            <pc:docMk/>
            <pc:sldMk cId="3478802404" sldId="1161"/>
            <ac:grpSpMk id="6" creationId="{0EE3E061-BA15-4477-AAA8-27F2D6CFE0C6}"/>
          </ac:grpSpMkLst>
        </pc:grpChg>
        <pc:picChg chg="add mod">
          <ac:chgData name="Lucas Jellema" userId="7e183fbb-84e0-44b3-9b03-0792bc8d162b" providerId="ADAL" clId="{6E528E4C-260B-4DEA-826E-704118582F93}" dt="2019-10-30T12:32:06.966" v="18283" actId="1037"/>
          <ac:picMkLst>
            <pc:docMk/>
            <pc:sldMk cId="3478802404" sldId="1161"/>
            <ac:picMk id="1026" creationId="{35536E5C-1790-4D46-9797-9A4BC535F5B7}"/>
          </ac:picMkLst>
        </pc:picChg>
        <pc:picChg chg="add del mod">
          <ac:chgData name="Lucas Jellema" userId="7e183fbb-84e0-44b3-9b03-0792bc8d162b" providerId="ADAL" clId="{6E528E4C-260B-4DEA-826E-704118582F93}" dt="2019-10-23T05:34:37.724" v="7587" actId="478"/>
          <ac:picMkLst>
            <pc:docMk/>
            <pc:sldMk cId="3478802404" sldId="1161"/>
            <ac:picMk id="5122" creationId="{8AB5BD0E-4430-4DC4-89ED-E6B123DB3C5F}"/>
          </ac:picMkLst>
        </pc:picChg>
        <pc:picChg chg="add del mod">
          <ac:chgData name="Lucas Jellema" userId="7e183fbb-84e0-44b3-9b03-0792bc8d162b" providerId="ADAL" clId="{6E528E4C-260B-4DEA-826E-704118582F93}" dt="2019-10-23T05:34:37.724" v="7587" actId="478"/>
          <ac:picMkLst>
            <pc:docMk/>
            <pc:sldMk cId="3478802404" sldId="1161"/>
            <ac:picMk id="5124" creationId="{0F46F90B-2AEC-4EDC-8BAD-AC65355DB7CA}"/>
          </ac:picMkLst>
        </pc:picChg>
        <pc:picChg chg="add mod">
          <ac:chgData name="Lucas Jellema" userId="7e183fbb-84e0-44b3-9b03-0792bc8d162b" providerId="ADAL" clId="{6E528E4C-260B-4DEA-826E-704118582F93}" dt="2019-10-23T05:36:10.735" v="7601" actId="1076"/>
          <ac:picMkLst>
            <pc:docMk/>
            <pc:sldMk cId="3478802404" sldId="1161"/>
            <ac:picMk id="5126" creationId="{900C6E95-C096-4C29-BECB-DA3BEDC2C2ED}"/>
          </ac:picMkLst>
        </pc:picChg>
        <pc:picChg chg="add del">
          <ac:chgData name="Lucas Jellema" userId="7e183fbb-84e0-44b3-9b03-0792bc8d162b" providerId="ADAL" clId="{6E528E4C-260B-4DEA-826E-704118582F93}" dt="2019-10-23T05:36:29.490" v="7603"/>
          <ac:picMkLst>
            <pc:docMk/>
            <pc:sldMk cId="3478802404" sldId="1161"/>
            <ac:picMk id="5128" creationId="{DF7E6E7D-6330-4873-8A84-F381701FDDD3}"/>
          </ac:picMkLst>
        </pc:picChg>
      </pc:sldChg>
      <pc:sldChg chg="modSp add del ord modAnim">
        <pc:chgData name="Lucas Jellema" userId="7e183fbb-84e0-44b3-9b03-0792bc8d162b" providerId="ADAL" clId="{6E528E4C-260B-4DEA-826E-704118582F93}" dt="2019-10-30T12:30:43.096" v="18263"/>
        <pc:sldMkLst>
          <pc:docMk/>
          <pc:sldMk cId="3289626923" sldId="1162"/>
        </pc:sldMkLst>
        <pc:spChg chg="mod">
          <ac:chgData name="Lucas Jellema" userId="7e183fbb-84e0-44b3-9b03-0792bc8d162b" providerId="ADAL" clId="{6E528E4C-260B-4DEA-826E-704118582F93}" dt="2019-10-30T12:30:21.301" v="18260" actId="114"/>
          <ac:spMkLst>
            <pc:docMk/>
            <pc:sldMk cId="3289626923" sldId="1162"/>
            <ac:spMk id="2" creationId="{A06B3DAE-542C-4240-A666-77FF3F7CD9C0}"/>
          </ac:spMkLst>
        </pc:spChg>
        <pc:spChg chg="mod">
          <ac:chgData name="Lucas Jellema" userId="7e183fbb-84e0-44b3-9b03-0792bc8d162b" providerId="ADAL" clId="{6E528E4C-260B-4DEA-826E-704118582F93}" dt="2019-10-16T12:17:05.482" v="1759" actId="20577"/>
          <ac:spMkLst>
            <pc:docMk/>
            <pc:sldMk cId="3289626923" sldId="1162"/>
            <ac:spMk id="3" creationId="{DEAEE1BD-F16B-4239-979E-5B5147D65F59}"/>
          </ac:spMkLst>
        </pc:spChg>
      </pc:sldChg>
      <pc:sldChg chg="addSp delSp modSp add del">
        <pc:chgData name="Lucas Jellema" userId="7e183fbb-84e0-44b3-9b03-0792bc8d162b" providerId="ADAL" clId="{6E528E4C-260B-4DEA-826E-704118582F93}" dt="2019-10-31T08:37:48.789" v="18496" actId="20577"/>
        <pc:sldMkLst>
          <pc:docMk/>
          <pc:sldMk cId="1959722310" sldId="1164"/>
        </pc:sldMkLst>
        <pc:spChg chg="mod">
          <ac:chgData name="Lucas Jellema" userId="7e183fbb-84e0-44b3-9b03-0792bc8d162b" providerId="ADAL" clId="{6E528E4C-260B-4DEA-826E-704118582F93}" dt="2019-10-16T12:17:20.566" v="1779" actId="20577"/>
          <ac:spMkLst>
            <pc:docMk/>
            <pc:sldMk cId="1959722310" sldId="1164"/>
            <ac:spMk id="2" creationId="{A06B3DAE-542C-4240-A666-77FF3F7CD9C0}"/>
          </ac:spMkLst>
        </pc:spChg>
        <pc:spChg chg="mod">
          <ac:chgData name="Lucas Jellema" userId="7e183fbb-84e0-44b3-9b03-0792bc8d162b" providerId="ADAL" clId="{6E528E4C-260B-4DEA-826E-704118582F93}" dt="2019-10-31T08:37:48.789" v="18496" actId="20577"/>
          <ac:spMkLst>
            <pc:docMk/>
            <pc:sldMk cId="1959722310" sldId="1164"/>
            <ac:spMk id="3" creationId="{DEAEE1BD-F16B-4239-979E-5B5147D65F59}"/>
          </ac:spMkLst>
        </pc:spChg>
        <pc:spChg chg="mod">
          <ac:chgData name="Lucas Jellema" userId="7e183fbb-84e0-44b3-9b03-0792bc8d162b" providerId="ADAL" clId="{6E528E4C-260B-4DEA-826E-704118582F93}" dt="2019-10-20T06:59:06.157" v="4291" actId="1076"/>
          <ac:spMkLst>
            <pc:docMk/>
            <pc:sldMk cId="1959722310" sldId="1164"/>
            <ac:spMk id="4" creationId="{198550ED-3173-4B69-BC1A-74BE02214CDC}"/>
          </ac:spMkLst>
        </pc:spChg>
        <pc:spChg chg="mod">
          <ac:chgData name="Lucas Jellema" userId="7e183fbb-84e0-44b3-9b03-0792bc8d162b" providerId="ADAL" clId="{6E528E4C-260B-4DEA-826E-704118582F93}" dt="2019-10-20T06:58:52.975" v="4289" actId="1076"/>
          <ac:spMkLst>
            <pc:docMk/>
            <pc:sldMk cId="1959722310" sldId="1164"/>
            <ac:spMk id="5" creationId="{6532BF31-26F3-42EA-829D-6116831E8804}"/>
          </ac:spMkLst>
        </pc:spChg>
        <pc:spChg chg="add mod">
          <ac:chgData name="Lucas Jellema" userId="7e183fbb-84e0-44b3-9b03-0792bc8d162b" providerId="ADAL" clId="{6E528E4C-260B-4DEA-826E-704118582F93}" dt="2019-10-20T06:58:16.744" v="4278" actId="164"/>
          <ac:spMkLst>
            <pc:docMk/>
            <pc:sldMk cId="1959722310" sldId="1164"/>
            <ac:spMk id="11" creationId="{B4CDC4B0-77E1-4D73-86BB-AA60527142D6}"/>
          </ac:spMkLst>
        </pc:spChg>
        <pc:spChg chg="add mod">
          <ac:chgData name="Lucas Jellema" userId="7e183fbb-84e0-44b3-9b03-0792bc8d162b" providerId="ADAL" clId="{6E528E4C-260B-4DEA-826E-704118582F93}" dt="2019-10-20T06:58:16.744" v="4278" actId="164"/>
          <ac:spMkLst>
            <pc:docMk/>
            <pc:sldMk cId="1959722310" sldId="1164"/>
            <ac:spMk id="12" creationId="{6D49EDF4-096B-4595-AE5E-F78B1BBAE866}"/>
          </ac:spMkLst>
        </pc:spChg>
        <pc:spChg chg="add mod">
          <ac:chgData name="Lucas Jellema" userId="7e183fbb-84e0-44b3-9b03-0792bc8d162b" providerId="ADAL" clId="{6E528E4C-260B-4DEA-826E-704118582F93}" dt="2019-10-20T06:59:11.984" v="4292" actId="1076"/>
          <ac:spMkLst>
            <pc:docMk/>
            <pc:sldMk cId="1959722310" sldId="1164"/>
            <ac:spMk id="13" creationId="{E304F342-5560-4B22-B950-FEEDD1B857BC}"/>
          </ac:spMkLst>
        </pc:spChg>
        <pc:spChg chg="add mod">
          <ac:chgData name="Lucas Jellema" userId="7e183fbb-84e0-44b3-9b03-0792bc8d162b" providerId="ADAL" clId="{6E528E4C-260B-4DEA-826E-704118582F93}" dt="2019-10-20T06:58:11.454" v="4277" actId="164"/>
          <ac:spMkLst>
            <pc:docMk/>
            <pc:sldMk cId="1959722310" sldId="1164"/>
            <ac:spMk id="14" creationId="{3B77B444-B5B3-41A6-B29F-469974FB7BAB}"/>
          </ac:spMkLst>
        </pc:spChg>
        <pc:spChg chg="add mod">
          <ac:chgData name="Lucas Jellema" userId="7e183fbb-84e0-44b3-9b03-0792bc8d162b" providerId="ADAL" clId="{6E528E4C-260B-4DEA-826E-704118582F93}" dt="2019-10-20T06:58:11.454" v="4277" actId="164"/>
          <ac:spMkLst>
            <pc:docMk/>
            <pc:sldMk cId="1959722310" sldId="1164"/>
            <ac:spMk id="15" creationId="{2A8795C7-3760-4404-811D-4ED6024CC1AD}"/>
          </ac:spMkLst>
        </pc:spChg>
        <pc:spChg chg="add mod">
          <ac:chgData name="Lucas Jellema" userId="7e183fbb-84e0-44b3-9b03-0792bc8d162b" providerId="ADAL" clId="{6E528E4C-260B-4DEA-826E-704118582F93}" dt="2019-10-20T06:57:49.869" v="4273" actId="164"/>
          <ac:spMkLst>
            <pc:docMk/>
            <pc:sldMk cId="1959722310" sldId="1164"/>
            <ac:spMk id="17" creationId="{E141363E-4AC2-48F9-B80C-B18E9906F20B}"/>
          </ac:spMkLst>
        </pc:spChg>
        <pc:spChg chg="add mod">
          <ac:chgData name="Lucas Jellema" userId="7e183fbb-84e0-44b3-9b03-0792bc8d162b" providerId="ADAL" clId="{6E528E4C-260B-4DEA-826E-704118582F93}" dt="2019-10-20T06:57:49.869" v="4273" actId="164"/>
          <ac:spMkLst>
            <pc:docMk/>
            <pc:sldMk cId="1959722310" sldId="1164"/>
            <ac:spMk id="18" creationId="{ABA5C109-A883-4057-8BE6-98D6F927B87D}"/>
          </ac:spMkLst>
        </pc:spChg>
        <pc:spChg chg="add del">
          <ac:chgData name="Lucas Jellema" userId="7e183fbb-84e0-44b3-9b03-0792bc8d162b" providerId="ADAL" clId="{6E528E4C-260B-4DEA-826E-704118582F93}" dt="2019-10-20T07:00:35.592" v="4310"/>
          <ac:spMkLst>
            <pc:docMk/>
            <pc:sldMk cId="1959722310" sldId="1164"/>
            <ac:spMk id="21" creationId="{E8708B29-D183-4935-A46E-669BB798C6D5}"/>
          </ac:spMkLst>
        </pc:spChg>
        <pc:spChg chg="mod">
          <ac:chgData name="Lucas Jellema" userId="7e183fbb-84e0-44b3-9b03-0792bc8d162b" providerId="ADAL" clId="{6E528E4C-260B-4DEA-826E-704118582F93}" dt="2019-10-21T04:03:42.473" v="4901" actId="1076"/>
          <ac:spMkLst>
            <pc:docMk/>
            <pc:sldMk cId="1959722310" sldId="1164"/>
            <ac:spMk id="24" creationId="{72BF45D4-F889-4C50-AEAB-F7597D4D60AE}"/>
          </ac:spMkLst>
        </pc:spChg>
        <pc:spChg chg="add mod">
          <ac:chgData name="Lucas Jellema" userId="7e183fbb-84e0-44b3-9b03-0792bc8d162b" providerId="ADAL" clId="{6E528E4C-260B-4DEA-826E-704118582F93}" dt="2019-10-21T04:02:17.333" v="4875" actId="1076"/>
          <ac:spMkLst>
            <pc:docMk/>
            <pc:sldMk cId="1959722310" sldId="1164"/>
            <ac:spMk id="29" creationId="{9D5D1978-3224-408D-A33C-54518E90A19D}"/>
          </ac:spMkLst>
        </pc:spChg>
        <pc:spChg chg="mod topLvl">
          <ac:chgData name="Lucas Jellema" userId="7e183fbb-84e0-44b3-9b03-0792bc8d162b" providerId="ADAL" clId="{6E528E4C-260B-4DEA-826E-704118582F93}" dt="2019-10-27T11:13:00.503" v="13385" actId="1076"/>
          <ac:spMkLst>
            <pc:docMk/>
            <pc:sldMk cId="1959722310" sldId="1164"/>
            <ac:spMk id="36" creationId="{7E0206CB-54DF-4B6C-848E-1547318B5392}"/>
          </ac:spMkLst>
        </pc:spChg>
        <pc:spChg chg="del topLvl">
          <ac:chgData name="Lucas Jellema" userId="7e183fbb-84e0-44b3-9b03-0792bc8d162b" providerId="ADAL" clId="{6E528E4C-260B-4DEA-826E-704118582F93}" dt="2019-10-27T11:12:52.596" v="13382" actId="478"/>
          <ac:spMkLst>
            <pc:docMk/>
            <pc:sldMk cId="1959722310" sldId="1164"/>
            <ac:spMk id="37" creationId="{66388A9F-1B01-4DDC-9D2A-DA619569843C}"/>
          </ac:spMkLst>
        </pc:spChg>
        <pc:spChg chg="add mod">
          <ac:chgData name="Lucas Jellema" userId="7e183fbb-84e0-44b3-9b03-0792bc8d162b" providerId="ADAL" clId="{6E528E4C-260B-4DEA-826E-704118582F93}" dt="2019-10-21T04:02:33.904" v="4880" actId="688"/>
          <ac:spMkLst>
            <pc:docMk/>
            <pc:sldMk cId="1959722310" sldId="1164"/>
            <ac:spMk id="47" creationId="{121F53B0-7F5B-4067-8003-48D97062A708}"/>
          </ac:spMkLst>
        </pc:spChg>
        <pc:spChg chg="add mod">
          <ac:chgData name="Lucas Jellema" userId="7e183fbb-84e0-44b3-9b03-0792bc8d162b" providerId="ADAL" clId="{6E528E4C-260B-4DEA-826E-704118582F93}" dt="2019-10-21T04:03:52.997" v="4904" actId="688"/>
          <ac:spMkLst>
            <pc:docMk/>
            <pc:sldMk cId="1959722310" sldId="1164"/>
            <ac:spMk id="49" creationId="{F6C43691-FBB2-466C-80C1-E1AAB850B3D7}"/>
          </ac:spMkLst>
        </pc:spChg>
        <pc:grpChg chg="add mod">
          <ac:chgData name="Lucas Jellema" userId="7e183fbb-84e0-44b3-9b03-0792bc8d162b" providerId="ADAL" clId="{6E528E4C-260B-4DEA-826E-704118582F93}" dt="2019-10-21T04:02:04.168" v="4872" actId="1076"/>
          <ac:grpSpMkLst>
            <pc:docMk/>
            <pc:sldMk cId="1959722310" sldId="1164"/>
            <ac:grpSpMk id="16" creationId="{806D0DC5-C5A1-4AC8-BA71-19A4B34A9741}"/>
          </ac:grpSpMkLst>
        </pc:grpChg>
        <pc:grpChg chg="add mod">
          <ac:chgData name="Lucas Jellema" userId="7e183fbb-84e0-44b3-9b03-0792bc8d162b" providerId="ADAL" clId="{6E528E4C-260B-4DEA-826E-704118582F93}" dt="2019-10-20T06:59:11.984" v="4292" actId="1076"/>
          <ac:grpSpMkLst>
            <pc:docMk/>
            <pc:sldMk cId="1959722310" sldId="1164"/>
            <ac:grpSpMk id="19" creationId="{B20FA613-8C64-49C9-A47C-029C6F02CF5D}"/>
          </ac:grpSpMkLst>
        </pc:grpChg>
        <pc:grpChg chg="add mod">
          <ac:chgData name="Lucas Jellema" userId="7e183fbb-84e0-44b3-9b03-0792bc8d162b" providerId="ADAL" clId="{6E528E4C-260B-4DEA-826E-704118582F93}" dt="2019-10-21T04:03:19.992" v="4894" actId="1076"/>
          <ac:grpSpMkLst>
            <pc:docMk/>
            <pc:sldMk cId="1959722310" sldId="1164"/>
            <ac:grpSpMk id="20" creationId="{486FD2CF-3136-40DD-A638-37C7D0E2000E}"/>
          </ac:grpSpMkLst>
        </pc:grpChg>
        <pc:grpChg chg="add mod">
          <ac:chgData name="Lucas Jellema" userId="7e183fbb-84e0-44b3-9b03-0792bc8d162b" providerId="ADAL" clId="{6E528E4C-260B-4DEA-826E-704118582F93}" dt="2019-10-21T04:03:57.885" v="4907" actId="1076"/>
          <ac:grpSpMkLst>
            <pc:docMk/>
            <pc:sldMk cId="1959722310" sldId="1164"/>
            <ac:grpSpMk id="23" creationId="{78E9196B-C4E3-4E4E-9D5D-9B2A964E8E07}"/>
          </ac:grpSpMkLst>
        </pc:grpChg>
        <pc:grpChg chg="add mod">
          <ac:chgData name="Lucas Jellema" userId="7e183fbb-84e0-44b3-9b03-0792bc8d162b" providerId="ADAL" clId="{6E528E4C-260B-4DEA-826E-704118582F93}" dt="2019-10-20T07:00:16.395" v="4308" actId="1076"/>
          <ac:grpSpMkLst>
            <pc:docMk/>
            <pc:sldMk cId="1959722310" sldId="1164"/>
            <ac:grpSpMk id="26" creationId="{9CE63A00-3BA3-4B84-B79F-5E5CD0ECB5E5}"/>
          </ac:grpSpMkLst>
        </pc:grpChg>
        <pc:grpChg chg="add del mod">
          <ac:chgData name="Lucas Jellema" userId="7e183fbb-84e0-44b3-9b03-0792bc8d162b" providerId="ADAL" clId="{6E528E4C-260B-4DEA-826E-704118582F93}" dt="2019-10-27T11:12:52.596" v="13382" actId="478"/>
          <ac:grpSpMkLst>
            <pc:docMk/>
            <pc:sldMk cId="1959722310" sldId="1164"/>
            <ac:grpSpMk id="35" creationId="{B9C86215-6429-4B66-8817-5B243994DC25}"/>
          </ac:grpSpMkLst>
        </pc:grpChg>
        <pc:grpChg chg="add mod">
          <ac:chgData name="Lucas Jellema" userId="7e183fbb-84e0-44b3-9b03-0792bc8d162b" providerId="ADAL" clId="{6E528E4C-260B-4DEA-826E-704118582F93}" dt="2019-10-21T04:02:28.445" v="4877" actId="1076"/>
          <ac:grpSpMkLst>
            <pc:docMk/>
            <pc:sldMk cId="1959722310" sldId="1164"/>
            <ac:grpSpMk id="43" creationId="{156ABE47-F8A6-4374-B41E-06C644CEE180}"/>
          </ac:grpSpMkLst>
        </pc:grpChg>
        <pc:picChg chg="add mod">
          <ac:chgData name="Lucas Jellema" userId="7e183fbb-84e0-44b3-9b03-0792bc8d162b" providerId="ADAL" clId="{6E528E4C-260B-4DEA-826E-704118582F93}" dt="2019-10-20T07:01:42.581" v="4321" actId="1076"/>
          <ac:picMkLst>
            <pc:docMk/>
            <pc:sldMk cId="1959722310" sldId="1164"/>
            <ac:picMk id="9" creationId="{F22DBC67-8B79-4A51-AD4E-996998AF0038}"/>
          </ac:picMkLst>
        </pc:picChg>
        <pc:picChg chg="add mod">
          <ac:chgData name="Lucas Jellema" userId="7e183fbb-84e0-44b3-9b03-0792bc8d162b" providerId="ADAL" clId="{6E528E4C-260B-4DEA-826E-704118582F93}" dt="2019-10-21T04:03:14.219" v="4892" actId="1076"/>
          <ac:picMkLst>
            <pc:docMk/>
            <pc:sldMk cId="1959722310" sldId="1164"/>
            <ac:picMk id="10" creationId="{B6C34D9E-F70B-41D5-B104-6A4A2CEAB158}"/>
          </ac:picMkLst>
        </pc:picChg>
        <pc:picChg chg="add del">
          <ac:chgData name="Lucas Jellema" userId="7e183fbb-84e0-44b3-9b03-0792bc8d162b" providerId="ADAL" clId="{6E528E4C-260B-4DEA-826E-704118582F93}" dt="2019-10-20T07:00:38.780" v="4312"/>
          <ac:picMkLst>
            <pc:docMk/>
            <pc:sldMk cId="1959722310" sldId="1164"/>
            <ac:picMk id="22" creationId="{9A3B51A9-2DD4-4E7F-9E8C-8129DFECD17C}"/>
          </ac:picMkLst>
        </pc:picChg>
        <pc:picChg chg="add mod">
          <ac:chgData name="Lucas Jellema" userId="7e183fbb-84e0-44b3-9b03-0792bc8d162b" providerId="ADAL" clId="{6E528E4C-260B-4DEA-826E-704118582F93}" dt="2019-10-20T08:40:34.572" v="4461"/>
          <ac:picMkLst>
            <pc:docMk/>
            <pc:sldMk cId="1959722310" sldId="1164"/>
            <ac:picMk id="41" creationId="{29608480-6B6E-42F2-A2E4-42A72686C10D}"/>
          </ac:picMkLst>
        </pc:picChg>
        <pc:picChg chg="add mod">
          <ac:chgData name="Lucas Jellema" userId="7e183fbb-84e0-44b3-9b03-0792bc8d162b" providerId="ADAL" clId="{6E528E4C-260B-4DEA-826E-704118582F93}" dt="2019-10-21T04:02:05.944" v="4873" actId="1076"/>
          <ac:picMkLst>
            <pc:docMk/>
            <pc:sldMk cId="1959722310" sldId="1164"/>
            <ac:picMk id="6146" creationId="{57EEA7AE-19F0-46EA-984B-9E9EC1412257}"/>
          </ac:picMkLst>
        </pc:picChg>
        <pc:picChg chg="add mod">
          <ac:chgData name="Lucas Jellema" userId="7e183fbb-84e0-44b3-9b03-0792bc8d162b" providerId="ADAL" clId="{6E528E4C-260B-4DEA-826E-704118582F93}" dt="2019-10-21T04:03:32.219" v="4898" actId="1076"/>
          <ac:picMkLst>
            <pc:docMk/>
            <pc:sldMk cId="1959722310" sldId="1164"/>
            <ac:picMk id="6148" creationId="{6B8B600A-ABD2-48FD-AAC6-BBD7B0924D73}"/>
          </ac:picMkLst>
        </pc:picChg>
        <pc:picChg chg="add mod">
          <ac:chgData name="Lucas Jellema" userId="7e183fbb-84e0-44b3-9b03-0792bc8d162b" providerId="ADAL" clId="{6E528E4C-260B-4DEA-826E-704118582F93}" dt="2019-10-20T08:41:36.523" v="4474" actId="1076"/>
          <ac:picMkLst>
            <pc:docMk/>
            <pc:sldMk cId="1959722310" sldId="1164"/>
            <ac:picMk id="6152" creationId="{419880F6-099C-4439-B18B-358AF90D26D1}"/>
          </ac:picMkLst>
        </pc:picChg>
        <pc:picChg chg="add mod">
          <ac:chgData name="Lucas Jellema" userId="7e183fbb-84e0-44b3-9b03-0792bc8d162b" providerId="ADAL" clId="{6E528E4C-260B-4DEA-826E-704118582F93}" dt="2019-10-20T07:02:11.679" v="4326" actId="1076"/>
          <ac:picMkLst>
            <pc:docMk/>
            <pc:sldMk cId="1959722310" sldId="1164"/>
            <ac:picMk id="6154" creationId="{05C6B297-65D8-4E44-A680-49820C36A8C5}"/>
          </ac:picMkLst>
        </pc:picChg>
        <pc:picChg chg="add mod">
          <ac:chgData name="Lucas Jellema" userId="7e183fbb-84e0-44b3-9b03-0792bc8d162b" providerId="ADAL" clId="{6E528E4C-260B-4DEA-826E-704118582F93}" dt="2019-10-20T07:02:29.872" v="4329" actId="1076"/>
          <ac:picMkLst>
            <pc:docMk/>
            <pc:sldMk cId="1959722310" sldId="1164"/>
            <ac:picMk id="6156" creationId="{C454DB9A-17E3-48F5-85A1-EEE2CC81C2B4}"/>
          </ac:picMkLst>
        </pc:picChg>
        <pc:picChg chg="add mod">
          <ac:chgData name="Lucas Jellema" userId="7e183fbb-84e0-44b3-9b03-0792bc8d162b" providerId="ADAL" clId="{6E528E4C-260B-4DEA-826E-704118582F93}" dt="2019-10-20T07:02:48.756" v="4332" actId="1076"/>
          <ac:picMkLst>
            <pc:docMk/>
            <pc:sldMk cId="1959722310" sldId="1164"/>
            <ac:picMk id="6158" creationId="{75B4489F-1FEB-4E84-A653-43AF625F951D}"/>
          </ac:picMkLst>
        </pc:picChg>
        <pc:picChg chg="add mod">
          <ac:chgData name="Lucas Jellema" userId="7e183fbb-84e0-44b3-9b03-0792bc8d162b" providerId="ADAL" clId="{6E528E4C-260B-4DEA-826E-704118582F93}" dt="2019-10-21T04:02:36.622" v="4881" actId="1076"/>
          <ac:picMkLst>
            <pc:docMk/>
            <pc:sldMk cId="1959722310" sldId="1164"/>
            <ac:picMk id="6160" creationId="{C9FB87E4-134A-40D9-832D-C3D4CD6D863B}"/>
          </ac:picMkLst>
        </pc:picChg>
        <pc:picChg chg="add mod">
          <ac:chgData name="Lucas Jellema" userId="7e183fbb-84e0-44b3-9b03-0792bc8d162b" providerId="ADAL" clId="{6E528E4C-260B-4DEA-826E-704118582F93}" dt="2019-10-21T04:02:17.333" v="4875" actId="1076"/>
          <ac:picMkLst>
            <pc:docMk/>
            <pc:sldMk cId="1959722310" sldId="1164"/>
            <ac:picMk id="6162" creationId="{5C760D87-8D41-4088-8ACE-888A31DB89F4}"/>
          </ac:picMkLst>
        </pc:picChg>
        <pc:picChg chg="add mod">
          <ac:chgData name="Lucas Jellema" userId="7e183fbb-84e0-44b3-9b03-0792bc8d162b" providerId="ADAL" clId="{6E528E4C-260B-4DEA-826E-704118582F93}" dt="2019-10-21T04:02:47.279" v="4885" actId="1076"/>
          <ac:picMkLst>
            <pc:docMk/>
            <pc:sldMk cId="1959722310" sldId="1164"/>
            <ac:picMk id="6164" creationId="{47B0CF16-718F-48BB-AF40-914977764A90}"/>
          </ac:picMkLst>
        </pc:picChg>
        <pc:picChg chg="add mod">
          <ac:chgData name="Lucas Jellema" userId="7e183fbb-84e0-44b3-9b03-0792bc8d162b" providerId="ADAL" clId="{6E528E4C-260B-4DEA-826E-704118582F93}" dt="2019-10-21T04:02:38.369" v="4882" actId="1076"/>
          <ac:picMkLst>
            <pc:docMk/>
            <pc:sldMk cId="1959722310" sldId="1164"/>
            <ac:picMk id="6166" creationId="{A171F542-9E6D-45FB-9336-E6A22F6A9FE8}"/>
          </ac:picMkLst>
        </pc:picChg>
        <pc:picChg chg="add mod">
          <ac:chgData name="Lucas Jellema" userId="7e183fbb-84e0-44b3-9b03-0792bc8d162b" providerId="ADAL" clId="{6E528E4C-260B-4DEA-826E-704118582F93}" dt="2019-10-21T04:04:03.468" v="4910" actId="1076"/>
          <ac:picMkLst>
            <pc:docMk/>
            <pc:sldMk cId="1959722310" sldId="1164"/>
            <ac:picMk id="6168" creationId="{DAFFEF72-7528-402E-802C-556F2F50BE53}"/>
          </ac:picMkLst>
        </pc:picChg>
      </pc:sldChg>
      <pc:sldChg chg="addSp modSp add ord">
        <pc:chgData name="Lucas Jellema" userId="7e183fbb-84e0-44b3-9b03-0792bc8d162b" providerId="ADAL" clId="{6E528E4C-260B-4DEA-826E-704118582F93}" dt="2019-10-31T09:03:45.995" v="18664" actId="20577"/>
        <pc:sldMkLst>
          <pc:docMk/>
          <pc:sldMk cId="1705627650" sldId="1165"/>
        </pc:sldMkLst>
        <pc:spChg chg="mod">
          <ac:chgData name="Lucas Jellema" userId="7e183fbb-84e0-44b3-9b03-0792bc8d162b" providerId="ADAL" clId="{6E528E4C-260B-4DEA-826E-704118582F93}" dt="2019-10-16T12:20:06.513" v="1870" actId="20577"/>
          <ac:spMkLst>
            <pc:docMk/>
            <pc:sldMk cId="1705627650" sldId="1165"/>
            <ac:spMk id="2" creationId="{A06B3DAE-542C-4240-A666-77FF3F7CD9C0}"/>
          </ac:spMkLst>
        </pc:spChg>
        <pc:spChg chg="mod">
          <ac:chgData name="Lucas Jellema" userId="7e183fbb-84e0-44b3-9b03-0792bc8d162b" providerId="ADAL" clId="{6E528E4C-260B-4DEA-826E-704118582F93}" dt="2019-10-31T09:03:45.995" v="18664" actId="20577"/>
          <ac:spMkLst>
            <pc:docMk/>
            <pc:sldMk cId="1705627650" sldId="1165"/>
            <ac:spMk id="3" creationId="{DEAEE1BD-F16B-4239-979E-5B5147D65F59}"/>
          </ac:spMkLst>
        </pc:spChg>
        <pc:spChg chg="add mod">
          <ac:chgData name="Lucas Jellema" userId="7e183fbb-84e0-44b3-9b03-0792bc8d162b" providerId="ADAL" clId="{6E528E4C-260B-4DEA-826E-704118582F93}" dt="2019-10-30T08:07:05.658" v="16873" actId="2085"/>
          <ac:spMkLst>
            <pc:docMk/>
            <pc:sldMk cId="1705627650" sldId="1165"/>
            <ac:spMk id="11" creationId="{42DC0A40-B1EC-419B-8E35-3E410E7B97FB}"/>
          </ac:spMkLst>
        </pc:spChg>
        <pc:picChg chg="add mod">
          <ac:chgData name="Lucas Jellema" userId="7e183fbb-84e0-44b3-9b03-0792bc8d162b" providerId="ADAL" clId="{6E528E4C-260B-4DEA-826E-704118582F93}" dt="2019-10-30T10:16:15.950" v="18147" actId="1076"/>
          <ac:picMkLst>
            <pc:docMk/>
            <pc:sldMk cId="1705627650" sldId="1165"/>
            <ac:picMk id="9" creationId="{72F91C8D-6DCA-4FE9-AA61-D4FE4B77333B}"/>
          </ac:picMkLst>
        </pc:picChg>
        <pc:picChg chg="add mod">
          <ac:chgData name="Lucas Jellema" userId="7e183fbb-84e0-44b3-9b03-0792bc8d162b" providerId="ADAL" clId="{6E528E4C-260B-4DEA-826E-704118582F93}" dt="2019-10-30T08:06:10.004" v="16867" actId="1076"/>
          <ac:picMkLst>
            <pc:docMk/>
            <pc:sldMk cId="1705627650" sldId="1165"/>
            <ac:picMk id="10" creationId="{D4A39855-ED27-4B68-961B-B4DDB04FB033}"/>
          </ac:picMkLst>
        </pc:picChg>
        <pc:picChg chg="add mod">
          <ac:chgData name="Lucas Jellema" userId="7e183fbb-84e0-44b3-9b03-0792bc8d162b" providerId="ADAL" clId="{6E528E4C-260B-4DEA-826E-704118582F93}" dt="2019-10-30T10:16:22.326" v="18149" actId="1076"/>
          <ac:picMkLst>
            <pc:docMk/>
            <pc:sldMk cId="1705627650" sldId="1165"/>
            <ac:picMk id="12" creationId="{DB6DDED2-D11E-4E40-9C86-6F06260CFD2E}"/>
          </ac:picMkLst>
        </pc:picChg>
      </pc:sldChg>
      <pc:sldChg chg="addSp modSp add ord">
        <pc:chgData name="Lucas Jellema" userId="7e183fbb-84e0-44b3-9b03-0792bc8d162b" providerId="ADAL" clId="{6E528E4C-260B-4DEA-826E-704118582F93}" dt="2019-10-30T09:17:10.396" v="17638" actId="20577"/>
        <pc:sldMkLst>
          <pc:docMk/>
          <pc:sldMk cId="2760881365" sldId="1166"/>
        </pc:sldMkLst>
        <pc:spChg chg="mod">
          <ac:chgData name="Lucas Jellema" userId="7e183fbb-84e0-44b3-9b03-0792bc8d162b" providerId="ADAL" clId="{6E528E4C-260B-4DEA-826E-704118582F93}" dt="2019-10-16T12:19:17.612" v="1796"/>
          <ac:spMkLst>
            <pc:docMk/>
            <pc:sldMk cId="2760881365" sldId="1166"/>
            <ac:spMk id="2" creationId="{A06B3DAE-542C-4240-A666-77FF3F7CD9C0}"/>
          </ac:spMkLst>
        </pc:spChg>
        <pc:spChg chg="mod">
          <ac:chgData name="Lucas Jellema" userId="7e183fbb-84e0-44b3-9b03-0792bc8d162b" providerId="ADAL" clId="{6E528E4C-260B-4DEA-826E-704118582F93}" dt="2019-10-30T09:17:10.396" v="17638" actId="20577"/>
          <ac:spMkLst>
            <pc:docMk/>
            <pc:sldMk cId="2760881365" sldId="1166"/>
            <ac:spMk id="3" creationId="{DEAEE1BD-F16B-4239-979E-5B5147D65F59}"/>
          </ac:spMkLst>
        </pc:spChg>
        <pc:spChg chg="mod">
          <ac:chgData name="Lucas Jellema" userId="7e183fbb-84e0-44b3-9b03-0792bc8d162b" providerId="ADAL" clId="{6E528E4C-260B-4DEA-826E-704118582F93}" dt="2019-10-30T08:18:29.444" v="17201" actId="404"/>
          <ac:spMkLst>
            <pc:docMk/>
            <pc:sldMk cId="2760881365" sldId="1166"/>
            <ac:spMk id="32" creationId="{17AE2855-3257-4443-9184-096887965F67}"/>
          </ac:spMkLst>
        </pc:spChg>
        <pc:spChg chg="mod">
          <ac:chgData name="Lucas Jellema" userId="7e183fbb-84e0-44b3-9b03-0792bc8d162b" providerId="ADAL" clId="{6E528E4C-260B-4DEA-826E-704118582F93}" dt="2019-10-30T08:18:29.444" v="17201" actId="404"/>
          <ac:spMkLst>
            <pc:docMk/>
            <pc:sldMk cId="2760881365" sldId="1166"/>
            <ac:spMk id="33" creationId="{AB4D747F-655F-4AD5-8EBD-E4259159D4A9}"/>
          </ac:spMkLst>
        </pc:spChg>
        <pc:grpChg chg="add mod">
          <ac:chgData name="Lucas Jellema" userId="7e183fbb-84e0-44b3-9b03-0792bc8d162b" providerId="ADAL" clId="{6E528E4C-260B-4DEA-826E-704118582F93}" dt="2019-10-30T08:19:30.811" v="17206" actId="14100"/>
          <ac:grpSpMkLst>
            <pc:docMk/>
            <pc:sldMk cId="2760881365" sldId="1166"/>
            <ac:grpSpMk id="12" creationId="{4AEAAACE-7B38-4A7C-AB1B-3E60CC5DD862}"/>
          </ac:grpSpMkLst>
        </pc:grpChg>
        <pc:grpChg chg="mod">
          <ac:chgData name="Lucas Jellema" userId="7e183fbb-84e0-44b3-9b03-0792bc8d162b" providerId="ADAL" clId="{6E528E4C-260B-4DEA-826E-704118582F93}" dt="2019-10-30T08:19:30.811" v="17206" actId="14100"/>
          <ac:grpSpMkLst>
            <pc:docMk/>
            <pc:sldMk cId="2760881365" sldId="1166"/>
            <ac:grpSpMk id="16" creationId="{305C2297-4CF3-48A0-A4EA-A7A9E5EE9E39}"/>
          </ac:grpSpMkLst>
        </pc:grpChg>
        <pc:grpChg chg="mod">
          <ac:chgData name="Lucas Jellema" userId="7e183fbb-84e0-44b3-9b03-0792bc8d162b" providerId="ADAL" clId="{6E528E4C-260B-4DEA-826E-704118582F93}" dt="2019-10-30T08:19:30.811" v="17206" actId="14100"/>
          <ac:grpSpMkLst>
            <pc:docMk/>
            <pc:sldMk cId="2760881365" sldId="1166"/>
            <ac:grpSpMk id="18" creationId="{587054B4-E955-48A8-8D13-77DBE51DB1C3}"/>
          </ac:grpSpMkLst>
        </pc:grpChg>
        <pc:grpChg chg="mod">
          <ac:chgData name="Lucas Jellema" userId="7e183fbb-84e0-44b3-9b03-0792bc8d162b" providerId="ADAL" clId="{6E528E4C-260B-4DEA-826E-704118582F93}" dt="2019-10-30T08:19:30.811" v="17206" actId="14100"/>
          <ac:grpSpMkLst>
            <pc:docMk/>
            <pc:sldMk cId="2760881365" sldId="1166"/>
            <ac:grpSpMk id="20" creationId="{194D9A0E-BBF8-4B84-8FAE-CFB114F5158D}"/>
          </ac:grpSpMkLst>
        </pc:grpChg>
        <pc:grpChg chg="mod">
          <ac:chgData name="Lucas Jellema" userId="7e183fbb-84e0-44b3-9b03-0792bc8d162b" providerId="ADAL" clId="{6E528E4C-260B-4DEA-826E-704118582F93}" dt="2019-10-30T08:19:30.811" v="17206" actId="14100"/>
          <ac:grpSpMkLst>
            <pc:docMk/>
            <pc:sldMk cId="2760881365" sldId="1166"/>
            <ac:grpSpMk id="22" creationId="{9B75509F-0F95-4B9A-AA7E-2CB4A6F9793D}"/>
          </ac:grpSpMkLst>
        </pc:grpChg>
        <pc:grpChg chg="mod">
          <ac:chgData name="Lucas Jellema" userId="7e183fbb-84e0-44b3-9b03-0792bc8d162b" providerId="ADAL" clId="{6E528E4C-260B-4DEA-826E-704118582F93}" dt="2019-10-30T08:19:30.811" v="17206" actId="14100"/>
          <ac:grpSpMkLst>
            <pc:docMk/>
            <pc:sldMk cId="2760881365" sldId="1166"/>
            <ac:grpSpMk id="23" creationId="{3F772B28-37D6-44FB-B68B-4843D995EE0B}"/>
          </ac:grpSpMkLst>
        </pc:grpChg>
        <pc:grpChg chg="mod">
          <ac:chgData name="Lucas Jellema" userId="7e183fbb-84e0-44b3-9b03-0792bc8d162b" providerId="ADAL" clId="{6E528E4C-260B-4DEA-826E-704118582F93}" dt="2019-10-30T08:19:30.811" v="17206" actId="14100"/>
          <ac:grpSpMkLst>
            <pc:docMk/>
            <pc:sldMk cId="2760881365" sldId="1166"/>
            <ac:grpSpMk id="31" creationId="{90120125-6573-4F40-BC5C-76EAB7EB25D0}"/>
          </ac:grpSpMkLst>
        </pc:grpChg>
        <pc:picChg chg="add mod">
          <ac:chgData name="Lucas Jellema" userId="7e183fbb-84e0-44b3-9b03-0792bc8d162b" providerId="ADAL" clId="{6E528E4C-260B-4DEA-826E-704118582F93}" dt="2019-10-30T08:16:08.682" v="17181" actId="1076"/>
          <ac:picMkLst>
            <pc:docMk/>
            <pc:sldMk cId="2760881365" sldId="1166"/>
            <ac:picMk id="9" creationId="{88CB0EE4-74BF-47A1-913D-7DE94B7113EC}"/>
          </ac:picMkLst>
        </pc:picChg>
        <pc:picChg chg="add mod">
          <ac:chgData name="Lucas Jellema" userId="7e183fbb-84e0-44b3-9b03-0792bc8d162b" providerId="ADAL" clId="{6E528E4C-260B-4DEA-826E-704118582F93}" dt="2019-10-30T08:16:23.263" v="17185" actId="1076"/>
          <ac:picMkLst>
            <pc:docMk/>
            <pc:sldMk cId="2760881365" sldId="1166"/>
            <ac:picMk id="10" creationId="{D88FB894-9986-459D-827A-06CCA308759D}"/>
          </ac:picMkLst>
        </pc:picChg>
        <pc:picChg chg="add mod modCrop">
          <ac:chgData name="Lucas Jellema" userId="7e183fbb-84e0-44b3-9b03-0792bc8d162b" providerId="ADAL" clId="{6E528E4C-260B-4DEA-826E-704118582F93}" dt="2019-10-30T08:17:26.848" v="17190" actId="1076"/>
          <ac:picMkLst>
            <pc:docMk/>
            <pc:sldMk cId="2760881365" sldId="1166"/>
            <ac:picMk id="11" creationId="{237CFC69-C065-4F06-9081-A3915C69A6FA}"/>
          </ac:picMkLst>
        </pc:picChg>
        <pc:picChg chg="add mod">
          <ac:chgData name="Lucas Jellema" userId="7e183fbb-84e0-44b3-9b03-0792bc8d162b" providerId="ADAL" clId="{6E528E4C-260B-4DEA-826E-704118582F93}" dt="2019-10-30T08:20:29.567" v="17218" actId="1076"/>
          <ac:picMkLst>
            <pc:docMk/>
            <pc:sldMk cId="2760881365" sldId="1166"/>
            <ac:picMk id="50" creationId="{10A4ECAE-09AF-423F-8244-A95FC82D728D}"/>
          </ac:picMkLst>
        </pc:picChg>
        <pc:picChg chg="add mod">
          <ac:chgData name="Lucas Jellema" userId="7e183fbb-84e0-44b3-9b03-0792bc8d162b" providerId="ADAL" clId="{6E528E4C-260B-4DEA-826E-704118582F93}" dt="2019-10-30T08:19:57.461" v="17212" actId="1076"/>
          <ac:picMkLst>
            <pc:docMk/>
            <pc:sldMk cId="2760881365" sldId="1166"/>
            <ac:picMk id="2050" creationId="{62020D48-EF3E-43DC-BF25-6A10B836E03A}"/>
          </ac:picMkLst>
        </pc:picChg>
      </pc:sldChg>
      <pc:sldChg chg="addSp delSp modSp add del">
        <pc:chgData name="Lucas Jellema" userId="7e183fbb-84e0-44b3-9b03-0792bc8d162b" providerId="ADAL" clId="{6E528E4C-260B-4DEA-826E-704118582F93}" dt="2019-10-30T12:20:19.525" v="18159"/>
        <pc:sldMkLst>
          <pc:docMk/>
          <pc:sldMk cId="2156055871" sldId="1169"/>
        </pc:sldMkLst>
        <pc:spChg chg="mod">
          <ac:chgData name="Lucas Jellema" userId="7e183fbb-84e0-44b3-9b03-0792bc8d162b" providerId="ADAL" clId="{6E528E4C-260B-4DEA-826E-704118582F93}" dt="2019-10-22T05:02:05.870" v="6800" actId="20577"/>
          <ac:spMkLst>
            <pc:docMk/>
            <pc:sldMk cId="2156055871" sldId="1169"/>
            <ac:spMk id="2" creationId="{A06B3DAE-542C-4240-A666-77FF3F7CD9C0}"/>
          </ac:spMkLst>
        </pc:spChg>
        <pc:spChg chg="mod">
          <ac:chgData name="Lucas Jellema" userId="7e183fbb-84e0-44b3-9b03-0792bc8d162b" providerId="ADAL" clId="{6E528E4C-260B-4DEA-826E-704118582F93}" dt="2019-10-22T05:00:09.046" v="6668" actId="6549"/>
          <ac:spMkLst>
            <pc:docMk/>
            <pc:sldMk cId="2156055871" sldId="1169"/>
            <ac:spMk id="3" creationId="{DEAEE1BD-F16B-4239-979E-5B5147D65F59}"/>
          </ac:spMkLst>
        </pc:spChg>
        <pc:spChg chg="del">
          <ac:chgData name="Lucas Jellema" userId="7e183fbb-84e0-44b3-9b03-0792bc8d162b" providerId="ADAL" clId="{6E528E4C-260B-4DEA-826E-704118582F93}" dt="2019-10-22T05:00:04.031" v="6666" actId="478"/>
          <ac:spMkLst>
            <pc:docMk/>
            <pc:sldMk cId="2156055871" sldId="1169"/>
            <ac:spMk id="4" creationId="{198550ED-3173-4B69-BC1A-74BE02214CDC}"/>
          </ac:spMkLst>
        </pc:spChg>
        <pc:spChg chg="del">
          <ac:chgData name="Lucas Jellema" userId="7e183fbb-84e0-44b3-9b03-0792bc8d162b" providerId="ADAL" clId="{6E528E4C-260B-4DEA-826E-704118582F93}" dt="2019-10-22T05:00:04.031" v="6666" actId="478"/>
          <ac:spMkLst>
            <pc:docMk/>
            <pc:sldMk cId="2156055871" sldId="1169"/>
            <ac:spMk id="5" creationId="{6532BF31-26F3-42EA-829D-6116831E8804}"/>
          </ac:spMkLst>
        </pc:spChg>
        <pc:spChg chg="add mod">
          <ac:chgData name="Lucas Jellema" userId="7e183fbb-84e0-44b3-9b03-0792bc8d162b" providerId="ADAL" clId="{6E528E4C-260B-4DEA-826E-704118582F93}" dt="2019-10-22T05:00:25.278" v="6671" actId="1076"/>
          <ac:spMkLst>
            <pc:docMk/>
            <pc:sldMk cId="2156055871" sldId="1169"/>
            <ac:spMk id="9" creationId="{EA73737D-336C-4697-AA77-08B543044CA0}"/>
          </ac:spMkLst>
        </pc:spChg>
        <pc:spChg chg="add mod">
          <ac:chgData name="Lucas Jellema" userId="7e183fbb-84e0-44b3-9b03-0792bc8d162b" providerId="ADAL" clId="{6E528E4C-260B-4DEA-826E-704118582F93}" dt="2019-10-22T05:01:16.660" v="6718" actId="20577"/>
          <ac:spMkLst>
            <pc:docMk/>
            <pc:sldMk cId="2156055871" sldId="1169"/>
            <ac:spMk id="10" creationId="{86491475-766D-432F-A299-7AA33B2835A9}"/>
          </ac:spMkLst>
        </pc:spChg>
        <pc:spChg chg="add del mod">
          <ac:chgData name="Lucas Jellema" userId="7e183fbb-84e0-44b3-9b03-0792bc8d162b" providerId="ADAL" clId="{6E528E4C-260B-4DEA-826E-704118582F93}" dt="2019-10-22T05:00:04.031" v="6666" actId="478"/>
          <ac:spMkLst>
            <pc:docMk/>
            <pc:sldMk cId="2156055871" sldId="1169"/>
            <ac:spMk id="13" creationId="{A96986FB-8069-440A-A0D1-F2D82E540369}"/>
          </ac:spMkLst>
        </pc:spChg>
        <pc:spChg chg="add del mod">
          <ac:chgData name="Lucas Jellema" userId="7e183fbb-84e0-44b3-9b03-0792bc8d162b" providerId="ADAL" clId="{6E528E4C-260B-4DEA-826E-704118582F93}" dt="2019-10-22T05:00:04.031" v="6666" actId="478"/>
          <ac:spMkLst>
            <pc:docMk/>
            <pc:sldMk cId="2156055871" sldId="1169"/>
            <ac:spMk id="14" creationId="{1C866014-6B74-422D-8541-BF20A94B699F}"/>
          </ac:spMkLst>
        </pc:spChg>
        <pc:picChg chg="add del mod">
          <ac:chgData name="Lucas Jellema" userId="7e183fbb-84e0-44b3-9b03-0792bc8d162b" providerId="ADAL" clId="{6E528E4C-260B-4DEA-826E-704118582F93}" dt="2019-10-22T05:00:04.031" v="6666" actId="478"/>
          <ac:picMkLst>
            <pc:docMk/>
            <pc:sldMk cId="2156055871" sldId="1169"/>
            <ac:picMk id="11" creationId="{88587E13-84FC-4EFD-AAE7-4B21CDBFBDF4}"/>
          </ac:picMkLst>
        </pc:picChg>
        <pc:picChg chg="add del mod">
          <ac:chgData name="Lucas Jellema" userId="7e183fbb-84e0-44b3-9b03-0792bc8d162b" providerId="ADAL" clId="{6E528E4C-260B-4DEA-826E-704118582F93}" dt="2019-10-22T05:00:04.031" v="6666" actId="478"/>
          <ac:picMkLst>
            <pc:docMk/>
            <pc:sldMk cId="2156055871" sldId="1169"/>
            <ac:picMk id="12" creationId="{4313F371-DAEF-44EA-8698-4859D8E89C99}"/>
          </ac:picMkLst>
        </pc:picChg>
        <pc:picChg chg="add del mod">
          <ac:chgData name="Lucas Jellema" userId="7e183fbb-84e0-44b3-9b03-0792bc8d162b" providerId="ADAL" clId="{6E528E4C-260B-4DEA-826E-704118582F93}" dt="2019-10-22T04:59:59.249" v="6664" actId="478"/>
          <ac:picMkLst>
            <pc:docMk/>
            <pc:sldMk cId="2156055871" sldId="1169"/>
            <ac:picMk id="1026" creationId="{EBA0E654-292E-4C5B-9835-9B748DC8C88B}"/>
          </ac:picMkLst>
        </pc:picChg>
        <pc:picChg chg="add del mod">
          <ac:chgData name="Lucas Jellema" userId="7e183fbb-84e0-44b3-9b03-0792bc8d162b" providerId="ADAL" clId="{6E528E4C-260B-4DEA-826E-704118582F93}" dt="2019-10-22T04:59:59.249" v="6664" actId="478"/>
          <ac:picMkLst>
            <pc:docMk/>
            <pc:sldMk cId="2156055871" sldId="1169"/>
            <ac:picMk id="1028" creationId="{AD7EE68A-F98C-4AD9-815C-22ABB6CFDE08}"/>
          </ac:picMkLst>
        </pc:picChg>
        <pc:picChg chg="add mod">
          <ac:chgData name="Lucas Jellema" userId="7e183fbb-84e0-44b3-9b03-0792bc8d162b" providerId="ADAL" clId="{6E528E4C-260B-4DEA-826E-704118582F93}" dt="2019-10-22T05:00:06.572" v="6667" actId="1076"/>
          <ac:picMkLst>
            <pc:docMk/>
            <pc:sldMk cId="2156055871" sldId="1169"/>
            <ac:picMk id="1030" creationId="{D130ED6A-5A4F-4483-9049-F317F2900A5C}"/>
          </ac:picMkLst>
        </pc:picChg>
      </pc:sldChg>
      <pc:sldChg chg="addSp delSp modSp add ord modAnim">
        <pc:chgData name="Lucas Jellema" userId="7e183fbb-84e0-44b3-9b03-0792bc8d162b" providerId="ADAL" clId="{6E528E4C-260B-4DEA-826E-704118582F93}" dt="2019-10-23T06:33:58.498" v="7690" actId="20577"/>
        <pc:sldMkLst>
          <pc:docMk/>
          <pc:sldMk cId="1306030169" sldId="1170"/>
        </pc:sldMkLst>
        <pc:spChg chg="mod">
          <ac:chgData name="Lucas Jellema" userId="7e183fbb-84e0-44b3-9b03-0792bc8d162b" providerId="ADAL" clId="{6E528E4C-260B-4DEA-826E-704118582F93}" dt="2019-10-23T05:11:22.868" v="6828" actId="20577"/>
          <ac:spMkLst>
            <pc:docMk/>
            <pc:sldMk cId="1306030169" sldId="1170"/>
            <ac:spMk id="2" creationId="{A06B3DAE-542C-4240-A666-77FF3F7CD9C0}"/>
          </ac:spMkLst>
        </pc:spChg>
        <pc:spChg chg="mod">
          <ac:chgData name="Lucas Jellema" userId="7e183fbb-84e0-44b3-9b03-0792bc8d162b" providerId="ADAL" clId="{6E528E4C-260B-4DEA-826E-704118582F93}" dt="2019-10-23T06:33:58.498" v="7690" actId="20577"/>
          <ac:spMkLst>
            <pc:docMk/>
            <pc:sldMk cId="1306030169" sldId="1170"/>
            <ac:spMk id="3" creationId="{DEAEE1BD-F16B-4239-979E-5B5147D65F59}"/>
          </ac:spMkLst>
        </pc:spChg>
        <pc:spChg chg="mod">
          <ac:chgData name="Lucas Jellema" userId="7e183fbb-84e0-44b3-9b03-0792bc8d162b" providerId="ADAL" clId="{6E528E4C-260B-4DEA-826E-704118582F93}" dt="2019-10-23T05:14:36.271" v="7200" actId="1076"/>
          <ac:spMkLst>
            <pc:docMk/>
            <pc:sldMk cId="1306030169" sldId="1170"/>
            <ac:spMk id="4" creationId="{198550ED-3173-4B69-BC1A-74BE02214CDC}"/>
          </ac:spMkLst>
        </pc:spChg>
        <pc:spChg chg="mod">
          <ac:chgData name="Lucas Jellema" userId="7e183fbb-84e0-44b3-9b03-0792bc8d162b" providerId="ADAL" clId="{6E528E4C-260B-4DEA-826E-704118582F93}" dt="2019-10-23T05:14:36.271" v="7200" actId="1076"/>
          <ac:spMkLst>
            <pc:docMk/>
            <pc:sldMk cId="1306030169" sldId="1170"/>
            <ac:spMk id="5" creationId="{6532BF31-26F3-42EA-829D-6116831E8804}"/>
          </ac:spMkLst>
        </pc:spChg>
        <pc:spChg chg="add del">
          <ac:chgData name="Lucas Jellema" userId="7e183fbb-84e0-44b3-9b03-0792bc8d162b" providerId="ADAL" clId="{6E528E4C-260B-4DEA-826E-704118582F93}" dt="2019-10-20T06:29:53.896" v="3958"/>
          <ac:spMkLst>
            <pc:docMk/>
            <pc:sldMk cId="1306030169" sldId="1170"/>
            <ac:spMk id="9" creationId="{13F7D51C-EDB8-4E31-81D4-7B9CAEA16029}"/>
          </ac:spMkLst>
        </pc:spChg>
        <pc:spChg chg="add del">
          <ac:chgData name="Lucas Jellema" userId="7e183fbb-84e0-44b3-9b03-0792bc8d162b" providerId="ADAL" clId="{6E528E4C-260B-4DEA-826E-704118582F93}" dt="2019-10-20T06:47:51.843" v="4101"/>
          <ac:spMkLst>
            <pc:docMk/>
            <pc:sldMk cId="1306030169" sldId="1170"/>
            <ac:spMk id="10" creationId="{879D6308-77ED-4007-A664-DBE8C217B8A2}"/>
          </ac:spMkLst>
        </pc:spChg>
        <pc:spChg chg="add mod">
          <ac:chgData name="Lucas Jellema" userId="7e183fbb-84e0-44b3-9b03-0792bc8d162b" providerId="ADAL" clId="{6E528E4C-260B-4DEA-826E-704118582F93}" dt="2019-10-23T05:14:36.271" v="7200" actId="1076"/>
          <ac:spMkLst>
            <pc:docMk/>
            <pc:sldMk cId="1306030169" sldId="1170"/>
            <ac:spMk id="14" creationId="{D060B8F0-AD30-452D-B016-00CDBF760D7E}"/>
          </ac:spMkLst>
        </pc:spChg>
        <pc:picChg chg="add mod">
          <ac:chgData name="Lucas Jellema" userId="7e183fbb-84e0-44b3-9b03-0792bc8d162b" providerId="ADAL" clId="{6E528E4C-260B-4DEA-826E-704118582F93}" dt="2019-10-23T05:14:36.271" v="7200" actId="1076"/>
          <ac:picMkLst>
            <pc:docMk/>
            <pc:sldMk cId="1306030169" sldId="1170"/>
            <ac:picMk id="11" creationId="{4085BFFC-34B2-459E-BC52-94FF15D9762D}"/>
          </ac:picMkLst>
        </pc:picChg>
        <pc:picChg chg="add mod">
          <ac:chgData name="Lucas Jellema" userId="7e183fbb-84e0-44b3-9b03-0792bc8d162b" providerId="ADAL" clId="{6E528E4C-260B-4DEA-826E-704118582F93}" dt="2019-10-23T05:14:36.271" v="7200" actId="1076"/>
          <ac:picMkLst>
            <pc:docMk/>
            <pc:sldMk cId="1306030169" sldId="1170"/>
            <ac:picMk id="13" creationId="{D9342F18-445D-4D8E-A5F5-58DED6397D88}"/>
          </ac:picMkLst>
        </pc:picChg>
        <pc:picChg chg="add del mod">
          <ac:chgData name="Lucas Jellema" userId="7e183fbb-84e0-44b3-9b03-0792bc8d162b" providerId="ADAL" clId="{6E528E4C-260B-4DEA-826E-704118582F93}" dt="2019-10-23T05:12:45.125" v="6976" actId="478"/>
          <ac:picMkLst>
            <pc:docMk/>
            <pc:sldMk cId="1306030169" sldId="1170"/>
            <ac:picMk id="3076" creationId="{E5BEA12E-56FA-4DF4-9749-62B56AFD5E95}"/>
          </ac:picMkLst>
        </pc:picChg>
      </pc:sldChg>
      <pc:sldChg chg="addSp delSp modSp add del ord delAnim modAnim">
        <pc:chgData name="Lucas Jellema" userId="7e183fbb-84e0-44b3-9b03-0792bc8d162b" providerId="ADAL" clId="{6E528E4C-260B-4DEA-826E-704118582F93}" dt="2019-10-30T12:30:03.771" v="18259"/>
        <pc:sldMkLst>
          <pc:docMk/>
          <pc:sldMk cId="2786343340" sldId="1174"/>
        </pc:sldMkLst>
        <pc:spChg chg="mod">
          <ac:chgData name="Lucas Jellema" userId="7e183fbb-84e0-44b3-9b03-0792bc8d162b" providerId="ADAL" clId="{6E528E4C-260B-4DEA-826E-704118582F93}" dt="2019-10-21T04:33:05.927" v="4927" actId="20577"/>
          <ac:spMkLst>
            <pc:docMk/>
            <pc:sldMk cId="2786343340" sldId="1174"/>
            <ac:spMk id="2" creationId="{A06B3DAE-542C-4240-A666-77FF3F7CD9C0}"/>
          </ac:spMkLst>
        </pc:spChg>
        <pc:spChg chg="mod ord">
          <ac:chgData name="Lucas Jellema" userId="7e183fbb-84e0-44b3-9b03-0792bc8d162b" providerId="ADAL" clId="{6E528E4C-260B-4DEA-826E-704118582F93}" dt="2019-10-30T12:29:27.945" v="18256" actId="14100"/>
          <ac:spMkLst>
            <pc:docMk/>
            <pc:sldMk cId="2786343340" sldId="1174"/>
            <ac:spMk id="3" creationId="{DEAEE1BD-F16B-4239-979E-5B5147D65F59}"/>
          </ac:spMkLst>
        </pc:spChg>
        <pc:spChg chg="add mod ord">
          <ac:chgData name="Lucas Jellema" userId="7e183fbb-84e0-44b3-9b03-0792bc8d162b" providerId="ADAL" clId="{6E528E4C-260B-4DEA-826E-704118582F93}" dt="2019-10-21T04:54:02.290" v="5271" actId="14100"/>
          <ac:spMkLst>
            <pc:docMk/>
            <pc:sldMk cId="2786343340" sldId="1174"/>
            <ac:spMk id="9" creationId="{6B5F16EA-D91E-4139-AF34-D4E2429F6135}"/>
          </ac:spMkLst>
        </pc:spChg>
        <pc:spChg chg="add mod">
          <ac:chgData name="Lucas Jellema" userId="7e183fbb-84e0-44b3-9b03-0792bc8d162b" providerId="ADAL" clId="{6E528E4C-260B-4DEA-826E-704118582F93}" dt="2019-10-21T04:53:44.535" v="5268" actId="13822"/>
          <ac:spMkLst>
            <pc:docMk/>
            <pc:sldMk cId="2786343340" sldId="1174"/>
            <ac:spMk id="10" creationId="{30A8FAF5-9EDD-4CB7-AD27-3F8EC618E64B}"/>
          </ac:spMkLst>
        </pc:spChg>
        <pc:spChg chg="mod">
          <ac:chgData name="Lucas Jellema" userId="7e183fbb-84e0-44b3-9b03-0792bc8d162b" providerId="ADAL" clId="{6E528E4C-260B-4DEA-826E-704118582F93}" dt="2019-10-21T04:50:14.965" v="5243" actId="14100"/>
          <ac:spMkLst>
            <pc:docMk/>
            <pc:sldMk cId="2786343340" sldId="1174"/>
            <ac:spMk id="13" creationId="{A96986FB-8069-440A-A0D1-F2D82E540369}"/>
          </ac:spMkLst>
        </pc:spChg>
        <pc:spChg chg="del">
          <ac:chgData name="Lucas Jellema" userId="7e183fbb-84e0-44b3-9b03-0792bc8d162b" providerId="ADAL" clId="{6E528E4C-260B-4DEA-826E-704118582F93}" dt="2019-10-21T04:46:45.631" v="5189" actId="478"/>
          <ac:spMkLst>
            <pc:docMk/>
            <pc:sldMk cId="2786343340" sldId="1174"/>
            <ac:spMk id="14" creationId="{1C866014-6B74-422D-8541-BF20A94B699F}"/>
          </ac:spMkLst>
        </pc:spChg>
        <pc:spChg chg="add mod">
          <ac:chgData name="Lucas Jellema" userId="7e183fbb-84e0-44b3-9b03-0792bc8d162b" providerId="ADAL" clId="{6E528E4C-260B-4DEA-826E-704118582F93}" dt="2019-10-21T04:53:38.067" v="5267" actId="1076"/>
          <ac:spMkLst>
            <pc:docMk/>
            <pc:sldMk cId="2786343340" sldId="1174"/>
            <ac:spMk id="15" creationId="{7B8BA345-29D6-4226-8ABF-E2F480354A12}"/>
          </ac:spMkLst>
        </pc:spChg>
        <pc:spChg chg="add mod">
          <ac:chgData name="Lucas Jellema" userId="7e183fbb-84e0-44b3-9b03-0792bc8d162b" providerId="ADAL" clId="{6E528E4C-260B-4DEA-826E-704118582F93}" dt="2019-10-21T04:57:18.602" v="5369" actId="1076"/>
          <ac:spMkLst>
            <pc:docMk/>
            <pc:sldMk cId="2786343340" sldId="1174"/>
            <ac:spMk id="16" creationId="{0E8DDD6B-0E28-4C4E-B26A-18EC0253978B}"/>
          </ac:spMkLst>
        </pc:spChg>
        <pc:spChg chg="add mod">
          <ac:chgData name="Lucas Jellema" userId="7e183fbb-84e0-44b3-9b03-0792bc8d162b" providerId="ADAL" clId="{6E528E4C-260B-4DEA-826E-704118582F93}" dt="2019-10-21T04:50:04.767" v="5241" actId="1076"/>
          <ac:spMkLst>
            <pc:docMk/>
            <pc:sldMk cId="2786343340" sldId="1174"/>
            <ac:spMk id="31" creationId="{3C751AB3-5824-4A6F-89DC-24068B711CE4}"/>
          </ac:spMkLst>
        </pc:spChg>
        <pc:spChg chg="add mod">
          <ac:chgData name="Lucas Jellema" userId="7e183fbb-84e0-44b3-9b03-0792bc8d162b" providerId="ADAL" clId="{6E528E4C-260B-4DEA-826E-704118582F93}" dt="2019-10-21T04:50:04.767" v="5241" actId="1076"/>
          <ac:spMkLst>
            <pc:docMk/>
            <pc:sldMk cId="2786343340" sldId="1174"/>
            <ac:spMk id="32" creationId="{1C1B4619-E6BA-4EF9-856F-1A594308A186}"/>
          </ac:spMkLst>
        </pc:spChg>
        <pc:spChg chg="add mod">
          <ac:chgData name="Lucas Jellema" userId="7e183fbb-84e0-44b3-9b03-0792bc8d162b" providerId="ADAL" clId="{6E528E4C-260B-4DEA-826E-704118582F93}" dt="2019-10-21T04:55:06.208" v="5325" actId="14100"/>
          <ac:spMkLst>
            <pc:docMk/>
            <pc:sldMk cId="2786343340" sldId="1174"/>
            <ac:spMk id="37" creationId="{6A89A32E-373B-4AF3-A3B8-A5D127BA9994}"/>
          </ac:spMkLst>
        </pc:spChg>
        <pc:spChg chg="add mod">
          <ac:chgData name="Lucas Jellema" userId="7e183fbb-84e0-44b3-9b03-0792bc8d162b" providerId="ADAL" clId="{6E528E4C-260B-4DEA-826E-704118582F93}" dt="2019-10-21T05:03:56.616" v="5414" actId="14100"/>
          <ac:spMkLst>
            <pc:docMk/>
            <pc:sldMk cId="2786343340" sldId="1174"/>
            <ac:spMk id="38" creationId="{82B4A9E3-0888-4CBD-B162-7C352FC2A2FC}"/>
          </ac:spMkLst>
        </pc:spChg>
        <pc:spChg chg="add del mod">
          <ac:chgData name="Lucas Jellema" userId="7e183fbb-84e0-44b3-9b03-0792bc8d162b" providerId="ADAL" clId="{6E528E4C-260B-4DEA-826E-704118582F93}" dt="2019-10-21T05:03:27.850" v="5394" actId="478"/>
          <ac:spMkLst>
            <pc:docMk/>
            <pc:sldMk cId="2786343340" sldId="1174"/>
            <ac:spMk id="39" creationId="{92025838-2A3B-4B0F-BC51-740BFA2FDD21}"/>
          </ac:spMkLst>
        </pc:spChg>
        <pc:spChg chg="add mod ord">
          <ac:chgData name="Lucas Jellema" userId="7e183fbb-84e0-44b3-9b03-0792bc8d162b" providerId="ADAL" clId="{6E528E4C-260B-4DEA-826E-704118582F93}" dt="2019-10-21T05:02:22.616" v="5381" actId="1076"/>
          <ac:spMkLst>
            <pc:docMk/>
            <pc:sldMk cId="2786343340" sldId="1174"/>
            <ac:spMk id="40" creationId="{5E57544B-66E5-4FA2-A79C-47F9905B97C4}"/>
          </ac:spMkLst>
        </pc:spChg>
        <pc:spChg chg="add mod">
          <ac:chgData name="Lucas Jellema" userId="7e183fbb-84e0-44b3-9b03-0792bc8d162b" providerId="ADAL" clId="{6E528E4C-260B-4DEA-826E-704118582F93}" dt="2019-10-21T05:02:42.124" v="5387" actId="1076"/>
          <ac:spMkLst>
            <pc:docMk/>
            <pc:sldMk cId="2786343340" sldId="1174"/>
            <ac:spMk id="43" creationId="{B148B78D-A517-40F1-9DA3-00D3CC163F10}"/>
          </ac:spMkLst>
        </pc:spChg>
        <pc:grpChg chg="add del mod">
          <ac:chgData name="Lucas Jellema" userId="7e183fbb-84e0-44b3-9b03-0792bc8d162b" providerId="ADAL" clId="{6E528E4C-260B-4DEA-826E-704118582F93}" dt="2019-10-21T04:49:44.631" v="5237" actId="478"/>
          <ac:grpSpMkLst>
            <pc:docMk/>
            <pc:sldMk cId="2786343340" sldId="1174"/>
            <ac:grpSpMk id="28" creationId="{E37A5425-F26A-4C69-9CEF-756CA34A661C}"/>
          </ac:grpSpMkLst>
        </pc:grpChg>
        <pc:picChg chg="mod">
          <ac:chgData name="Lucas Jellema" userId="7e183fbb-84e0-44b3-9b03-0792bc8d162b" providerId="ADAL" clId="{6E528E4C-260B-4DEA-826E-704118582F93}" dt="2019-10-21T04:52:29.109" v="5248" actId="1076"/>
          <ac:picMkLst>
            <pc:docMk/>
            <pc:sldMk cId="2786343340" sldId="1174"/>
            <ac:picMk id="11" creationId="{88587E13-84FC-4EFD-AAE7-4B21CDBFBDF4}"/>
          </ac:picMkLst>
        </pc:picChg>
        <pc:picChg chg="del mod">
          <ac:chgData name="Lucas Jellema" userId="7e183fbb-84e0-44b3-9b03-0792bc8d162b" providerId="ADAL" clId="{6E528E4C-260B-4DEA-826E-704118582F93}" dt="2019-10-21T04:47:43.314" v="5199" actId="478"/>
          <ac:picMkLst>
            <pc:docMk/>
            <pc:sldMk cId="2786343340" sldId="1174"/>
            <ac:picMk id="12" creationId="{4313F371-DAEF-44EA-8698-4859D8E89C99}"/>
          </ac:picMkLst>
        </pc:picChg>
        <pc:picChg chg="add mod">
          <ac:chgData name="Lucas Jellema" userId="7e183fbb-84e0-44b3-9b03-0792bc8d162b" providerId="ADAL" clId="{6E528E4C-260B-4DEA-826E-704118582F93}" dt="2019-10-21T04:50:06.888" v="5242" actId="1076"/>
          <ac:picMkLst>
            <pc:docMk/>
            <pc:sldMk cId="2786343340" sldId="1174"/>
            <ac:picMk id="17" creationId="{A48D1DFA-D306-4095-80DB-07418251F6ED}"/>
          </ac:picMkLst>
        </pc:picChg>
        <pc:picChg chg="add del mod">
          <ac:chgData name="Lucas Jellema" userId="7e183fbb-84e0-44b3-9b03-0792bc8d162b" providerId="ADAL" clId="{6E528E4C-260B-4DEA-826E-704118582F93}" dt="2019-10-21T04:48:01.017" v="5203" actId="478"/>
          <ac:picMkLst>
            <pc:docMk/>
            <pc:sldMk cId="2786343340" sldId="1174"/>
            <ac:picMk id="18" creationId="{1C972CC3-3314-4390-BB86-6A13537EF0FD}"/>
          </ac:picMkLst>
        </pc:picChg>
        <pc:picChg chg="add mod">
          <ac:chgData name="Lucas Jellema" userId="7e183fbb-84e0-44b3-9b03-0792bc8d162b" providerId="ADAL" clId="{6E528E4C-260B-4DEA-826E-704118582F93}" dt="2019-10-21T04:54:53.741" v="5323" actId="1076"/>
          <ac:picMkLst>
            <pc:docMk/>
            <pc:sldMk cId="2786343340" sldId="1174"/>
            <ac:picMk id="19" creationId="{9044767A-B0C6-4F86-B110-70767E085C43}"/>
          </ac:picMkLst>
        </pc:picChg>
        <pc:picChg chg="add mod">
          <ac:chgData name="Lucas Jellema" userId="7e183fbb-84e0-44b3-9b03-0792bc8d162b" providerId="ADAL" clId="{6E528E4C-260B-4DEA-826E-704118582F93}" dt="2019-10-21T04:49:33.769" v="5233" actId="1076"/>
          <ac:picMkLst>
            <pc:docMk/>
            <pc:sldMk cId="2786343340" sldId="1174"/>
            <ac:picMk id="20" creationId="{8547EDAC-E044-4DBE-833D-3DB3DD6B919E}"/>
          </ac:picMkLst>
        </pc:picChg>
        <pc:picChg chg="add mod">
          <ac:chgData name="Lucas Jellema" userId="7e183fbb-84e0-44b3-9b03-0792bc8d162b" providerId="ADAL" clId="{6E528E4C-260B-4DEA-826E-704118582F93}" dt="2019-10-21T04:54:51.983" v="5322" actId="1076"/>
          <ac:picMkLst>
            <pc:docMk/>
            <pc:sldMk cId="2786343340" sldId="1174"/>
            <ac:picMk id="21" creationId="{2065B87F-5758-411F-8CFF-E11F2315F0DB}"/>
          </ac:picMkLst>
        </pc:picChg>
        <pc:picChg chg="add mod">
          <ac:chgData name="Lucas Jellema" userId="7e183fbb-84e0-44b3-9b03-0792bc8d162b" providerId="ADAL" clId="{6E528E4C-260B-4DEA-826E-704118582F93}" dt="2019-10-21T04:49:17.141" v="5225" actId="1076"/>
          <ac:picMkLst>
            <pc:docMk/>
            <pc:sldMk cId="2786343340" sldId="1174"/>
            <ac:picMk id="22" creationId="{FBE8CF75-132D-4AFC-8FF7-DDBEDC3F4F75}"/>
          </ac:picMkLst>
        </pc:picChg>
        <pc:picChg chg="add mod">
          <ac:chgData name="Lucas Jellema" userId="7e183fbb-84e0-44b3-9b03-0792bc8d162b" providerId="ADAL" clId="{6E528E4C-260B-4DEA-826E-704118582F93}" dt="2019-10-21T04:49:27.917" v="5230" actId="1076"/>
          <ac:picMkLst>
            <pc:docMk/>
            <pc:sldMk cId="2786343340" sldId="1174"/>
            <ac:picMk id="23" creationId="{315368E1-8409-416E-92EE-98857B9A596D}"/>
          </ac:picMkLst>
        </pc:picChg>
        <pc:picChg chg="add mod">
          <ac:chgData name="Lucas Jellema" userId="7e183fbb-84e0-44b3-9b03-0792bc8d162b" providerId="ADAL" clId="{6E528E4C-260B-4DEA-826E-704118582F93}" dt="2019-10-21T04:49:23.600" v="5228" actId="14100"/>
          <ac:picMkLst>
            <pc:docMk/>
            <pc:sldMk cId="2786343340" sldId="1174"/>
            <ac:picMk id="24" creationId="{CE386B08-F922-454E-9A8E-3296416E63C1}"/>
          </ac:picMkLst>
        </pc:picChg>
        <pc:picChg chg="add mod">
          <ac:chgData name="Lucas Jellema" userId="7e183fbb-84e0-44b3-9b03-0792bc8d162b" providerId="ADAL" clId="{6E528E4C-260B-4DEA-826E-704118582F93}" dt="2019-10-21T04:50:04.767" v="5241" actId="1076"/>
          <ac:picMkLst>
            <pc:docMk/>
            <pc:sldMk cId="2786343340" sldId="1174"/>
            <ac:picMk id="25" creationId="{995B594B-2715-44CA-A6F6-36FC34109B46}"/>
          </ac:picMkLst>
        </pc:picChg>
        <pc:picChg chg="add mod">
          <ac:chgData name="Lucas Jellema" userId="7e183fbb-84e0-44b3-9b03-0792bc8d162b" providerId="ADAL" clId="{6E528E4C-260B-4DEA-826E-704118582F93}" dt="2019-10-21T05:04:00.673" v="5416" actId="1076"/>
          <ac:picMkLst>
            <pc:docMk/>
            <pc:sldMk cId="2786343340" sldId="1174"/>
            <ac:picMk id="26" creationId="{8C71E783-FF4D-4141-8015-C1A7B6E4079E}"/>
          </ac:picMkLst>
        </pc:picChg>
        <pc:picChg chg="add mod">
          <ac:chgData name="Lucas Jellema" userId="7e183fbb-84e0-44b3-9b03-0792bc8d162b" providerId="ADAL" clId="{6E528E4C-260B-4DEA-826E-704118582F93}" dt="2019-10-21T04:50:04.767" v="5241" actId="1076"/>
          <ac:picMkLst>
            <pc:docMk/>
            <pc:sldMk cId="2786343340" sldId="1174"/>
            <ac:picMk id="27" creationId="{C264F676-51B9-4454-83E7-8AFC5B01878E}"/>
          </ac:picMkLst>
        </pc:picChg>
        <pc:picChg chg="add mod">
          <ac:chgData name="Lucas Jellema" userId="7e183fbb-84e0-44b3-9b03-0792bc8d162b" providerId="ADAL" clId="{6E528E4C-260B-4DEA-826E-704118582F93}" dt="2019-10-21T04:54:49.795" v="5321" actId="1076"/>
          <ac:picMkLst>
            <pc:docMk/>
            <pc:sldMk cId="2786343340" sldId="1174"/>
            <ac:picMk id="33" creationId="{96A048D4-195F-406B-80E6-85A3AD4AFEB9}"/>
          </ac:picMkLst>
        </pc:picChg>
        <pc:picChg chg="add mod">
          <ac:chgData name="Lucas Jellema" userId="7e183fbb-84e0-44b3-9b03-0792bc8d162b" providerId="ADAL" clId="{6E528E4C-260B-4DEA-826E-704118582F93}" dt="2019-10-21T04:49:40.875" v="5236" actId="14100"/>
          <ac:picMkLst>
            <pc:docMk/>
            <pc:sldMk cId="2786343340" sldId="1174"/>
            <ac:picMk id="34" creationId="{0061FE2A-A15F-4CA7-B835-64C2F82497DA}"/>
          </ac:picMkLst>
        </pc:picChg>
        <pc:picChg chg="del">
          <ac:chgData name="Lucas Jellema" userId="7e183fbb-84e0-44b3-9b03-0792bc8d162b" providerId="ADAL" clId="{6E528E4C-260B-4DEA-826E-704118582F93}" dt="2019-10-21T04:34:14.593" v="5042" actId="478"/>
          <ac:picMkLst>
            <pc:docMk/>
            <pc:sldMk cId="2786343340" sldId="1174"/>
            <ac:picMk id="1026" creationId="{EBA0E654-292E-4C5B-9835-9B748DC8C88B}"/>
          </ac:picMkLst>
        </pc:picChg>
        <pc:picChg chg="del">
          <ac:chgData name="Lucas Jellema" userId="7e183fbb-84e0-44b3-9b03-0792bc8d162b" providerId="ADAL" clId="{6E528E4C-260B-4DEA-826E-704118582F93}" dt="2019-10-21T04:34:10.200" v="5040" actId="478"/>
          <ac:picMkLst>
            <pc:docMk/>
            <pc:sldMk cId="2786343340" sldId="1174"/>
            <ac:picMk id="1028" creationId="{AD7EE68A-F98C-4AD9-815C-22ABB6CFDE08}"/>
          </ac:picMkLst>
        </pc:picChg>
        <pc:picChg chg="add mod">
          <ac:chgData name="Lucas Jellema" userId="7e183fbb-84e0-44b3-9b03-0792bc8d162b" providerId="ADAL" clId="{6E528E4C-260B-4DEA-826E-704118582F93}" dt="2019-10-21T04:55:04.577" v="5324" actId="1076"/>
          <ac:picMkLst>
            <pc:docMk/>
            <pc:sldMk cId="2786343340" sldId="1174"/>
            <ac:picMk id="9218" creationId="{2729252F-B3FE-4690-919E-7402B4C1E472}"/>
          </ac:picMkLst>
        </pc:picChg>
        <pc:picChg chg="add mod">
          <ac:chgData name="Lucas Jellema" userId="7e183fbb-84e0-44b3-9b03-0792bc8d162b" providerId="ADAL" clId="{6E528E4C-260B-4DEA-826E-704118582F93}" dt="2019-10-21T05:03:53.560" v="5413" actId="1036"/>
          <ac:picMkLst>
            <pc:docMk/>
            <pc:sldMk cId="2786343340" sldId="1174"/>
            <ac:picMk id="9220" creationId="{A5C206C7-E240-437A-A21A-893188626B0E}"/>
          </ac:picMkLst>
        </pc:picChg>
      </pc:sldChg>
      <pc:sldChg chg="addSp delSp modSp add modAnim modNotesTx">
        <pc:chgData name="Lucas Jellema" userId="7e183fbb-84e0-44b3-9b03-0792bc8d162b" providerId="ADAL" clId="{6E528E4C-260B-4DEA-826E-704118582F93}" dt="2019-10-24T09:20:06.310" v="10011" actId="1076"/>
        <pc:sldMkLst>
          <pc:docMk/>
          <pc:sldMk cId="2293800868" sldId="1175"/>
        </pc:sldMkLst>
        <pc:spChg chg="mod">
          <ac:chgData name="Lucas Jellema" userId="7e183fbb-84e0-44b3-9b03-0792bc8d162b" providerId="ADAL" clId="{6E528E4C-260B-4DEA-826E-704118582F93}" dt="2019-10-23T05:25:03.852" v="7456" actId="20577"/>
          <ac:spMkLst>
            <pc:docMk/>
            <pc:sldMk cId="2293800868" sldId="1175"/>
            <ac:spMk id="2" creationId="{A06B3DAE-542C-4240-A666-77FF3F7CD9C0}"/>
          </ac:spMkLst>
        </pc:spChg>
        <pc:spChg chg="del mod">
          <ac:chgData name="Lucas Jellema" userId="7e183fbb-84e0-44b3-9b03-0792bc8d162b" providerId="ADAL" clId="{6E528E4C-260B-4DEA-826E-704118582F93}" dt="2019-10-23T05:25:49.014" v="7465"/>
          <ac:spMkLst>
            <pc:docMk/>
            <pc:sldMk cId="2293800868" sldId="1175"/>
            <ac:spMk id="3" creationId="{DEAEE1BD-F16B-4239-979E-5B5147D65F59}"/>
          </ac:spMkLst>
        </pc:spChg>
        <pc:spChg chg="add del">
          <ac:chgData name="Lucas Jellema" userId="7e183fbb-84e0-44b3-9b03-0792bc8d162b" providerId="ADAL" clId="{6E528E4C-260B-4DEA-826E-704118582F93}" dt="2019-10-21T06:43:58.328" v="5877"/>
          <ac:spMkLst>
            <pc:docMk/>
            <pc:sldMk cId="2293800868" sldId="1175"/>
            <ac:spMk id="9" creationId="{2B34624F-7504-4E6B-9714-5F2B1CEA810B}"/>
          </ac:spMkLst>
        </pc:spChg>
        <pc:spChg chg="add del mod">
          <ac:chgData name="Lucas Jellema" userId="7e183fbb-84e0-44b3-9b03-0792bc8d162b" providerId="ADAL" clId="{6E528E4C-260B-4DEA-826E-704118582F93}" dt="2019-10-23T05:25:20.425" v="7460" actId="478"/>
          <ac:spMkLst>
            <pc:docMk/>
            <pc:sldMk cId="2293800868" sldId="1175"/>
            <ac:spMk id="17" creationId="{E9EB3AF4-7D9A-485D-9773-F27371BFB399}"/>
          </ac:spMkLst>
        </pc:spChg>
        <pc:picChg chg="add del mod">
          <ac:chgData name="Lucas Jellema" userId="7e183fbb-84e0-44b3-9b03-0792bc8d162b" providerId="ADAL" clId="{6E528E4C-260B-4DEA-826E-704118582F93}" dt="2019-10-23T05:25:20.425" v="7460" actId="478"/>
          <ac:picMkLst>
            <pc:docMk/>
            <pc:sldMk cId="2293800868" sldId="1175"/>
            <ac:picMk id="10" creationId="{7356EE31-A32F-4E09-AA97-CAF5CA518459}"/>
          </ac:picMkLst>
        </pc:picChg>
        <pc:picChg chg="del mod">
          <ac:chgData name="Lucas Jellema" userId="7e183fbb-84e0-44b3-9b03-0792bc8d162b" providerId="ADAL" clId="{6E528E4C-260B-4DEA-826E-704118582F93}" dt="2019-10-21T06:48:33.468" v="6294" actId="478"/>
          <ac:picMkLst>
            <pc:docMk/>
            <pc:sldMk cId="2293800868" sldId="1175"/>
            <ac:picMk id="11" creationId="{4085BFFC-34B2-459E-BC52-94FF15D9762D}"/>
          </ac:picMkLst>
        </pc:picChg>
        <pc:picChg chg="del">
          <ac:chgData name="Lucas Jellema" userId="7e183fbb-84e0-44b3-9b03-0792bc8d162b" providerId="ADAL" clId="{6E528E4C-260B-4DEA-826E-704118582F93}" dt="2019-10-21T06:48:19.662" v="6292" actId="478"/>
          <ac:picMkLst>
            <pc:docMk/>
            <pc:sldMk cId="2293800868" sldId="1175"/>
            <ac:picMk id="13" creationId="{D9342F18-445D-4D8E-A5F5-58DED6397D88}"/>
          </ac:picMkLst>
        </pc:picChg>
        <pc:picChg chg="add del mod">
          <ac:chgData name="Lucas Jellema" userId="7e183fbb-84e0-44b3-9b03-0792bc8d162b" providerId="ADAL" clId="{6E528E4C-260B-4DEA-826E-704118582F93}" dt="2019-10-23T05:25:20.425" v="7460" actId="478"/>
          <ac:picMkLst>
            <pc:docMk/>
            <pc:sldMk cId="2293800868" sldId="1175"/>
            <ac:picMk id="14" creationId="{164AB99C-0E58-4C69-87AC-C3EB74B171C7}"/>
          </ac:picMkLst>
        </pc:picChg>
        <pc:picChg chg="add del mod">
          <ac:chgData name="Lucas Jellema" userId="7e183fbb-84e0-44b3-9b03-0792bc8d162b" providerId="ADAL" clId="{6E528E4C-260B-4DEA-826E-704118582F93}" dt="2019-10-23T05:25:20.425" v="7460" actId="478"/>
          <ac:picMkLst>
            <pc:docMk/>
            <pc:sldMk cId="2293800868" sldId="1175"/>
            <ac:picMk id="15" creationId="{6F1F7989-98F7-44ED-8514-58532BE49628}"/>
          </ac:picMkLst>
        </pc:picChg>
        <pc:picChg chg="add mod">
          <ac:chgData name="Lucas Jellema" userId="7e183fbb-84e0-44b3-9b03-0792bc8d162b" providerId="ADAL" clId="{6E528E4C-260B-4DEA-826E-704118582F93}" dt="2019-10-23T05:25:29.083" v="7464" actId="14100"/>
          <ac:picMkLst>
            <pc:docMk/>
            <pc:sldMk cId="2293800868" sldId="1175"/>
            <ac:picMk id="16" creationId="{ADD28953-417F-46D5-B4F3-12CEEAEFFA28}"/>
          </ac:picMkLst>
        </pc:picChg>
        <pc:picChg chg="add mod ord">
          <ac:chgData name="Lucas Jellema" userId="7e183fbb-84e0-44b3-9b03-0792bc8d162b" providerId="ADAL" clId="{6E528E4C-260B-4DEA-826E-704118582F93}" dt="2019-10-23T05:27:07.630" v="7474" actId="1440"/>
          <ac:picMkLst>
            <pc:docMk/>
            <pc:sldMk cId="2293800868" sldId="1175"/>
            <ac:picMk id="18" creationId="{3845883A-CA4F-46CB-9CC1-D5225B902195}"/>
          </ac:picMkLst>
        </pc:picChg>
        <pc:picChg chg="add mod">
          <ac:chgData name="Lucas Jellema" userId="7e183fbb-84e0-44b3-9b03-0792bc8d162b" providerId="ADAL" clId="{6E528E4C-260B-4DEA-826E-704118582F93}" dt="2019-10-24T09:20:06.310" v="10011" actId="1076"/>
          <ac:picMkLst>
            <pc:docMk/>
            <pc:sldMk cId="2293800868" sldId="1175"/>
            <ac:picMk id="19" creationId="{E1EAF468-3810-485C-BD0F-187A488FD68E}"/>
          </ac:picMkLst>
        </pc:picChg>
        <pc:picChg chg="mod">
          <ac:chgData name="Lucas Jellema" userId="7e183fbb-84e0-44b3-9b03-0792bc8d162b" providerId="ADAL" clId="{6E528E4C-260B-4DEA-826E-704118582F93}" dt="2019-10-23T05:25:24.718" v="7462" actId="1076"/>
          <ac:picMkLst>
            <pc:docMk/>
            <pc:sldMk cId="2293800868" sldId="1175"/>
            <ac:picMk id="3076" creationId="{E5BEA12E-56FA-4DF4-9749-62B56AFD5E95}"/>
          </ac:picMkLst>
        </pc:picChg>
      </pc:sldChg>
      <pc:sldChg chg="addSp delSp modSp add modAnim">
        <pc:chgData name="Lucas Jellema" userId="7e183fbb-84e0-44b3-9b03-0792bc8d162b" providerId="ADAL" clId="{6E528E4C-260B-4DEA-826E-704118582F93}" dt="2019-10-30T12:33:07.234" v="18284" actId="14100"/>
        <pc:sldMkLst>
          <pc:docMk/>
          <pc:sldMk cId="509244143" sldId="1176"/>
        </pc:sldMkLst>
        <pc:spChg chg="mod">
          <ac:chgData name="Lucas Jellema" userId="7e183fbb-84e0-44b3-9b03-0792bc8d162b" providerId="ADAL" clId="{6E528E4C-260B-4DEA-826E-704118582F93}" dt="2019-10-21T06:51:21.185" v="6364" actId="6549"/>
          <ac:spMkLst>
            <pc:docMk/>
            <pc:sldMk cId="509244143" sldId="1176"/>
            <ac:spMk id="3" creationId="{DEAEE1BD-F16B-4239-979E-5B5147D65F59}"/>
          </ac:spMkLst>
        </pc:spChg>
        <pc:spChg chg="mod">
          <ac:chgData name="Lucas Jellema" userId="7e183fbb-84e0-44b3-9b03-0792bc8d162b" providerId="ADAL" clId="{6E528E4C-260B-4DEA-826E-704118582F93}" dt="2019-10-24T05:44:02.960" v="9961" actId="166"/>
          <ac:spMkLst>
            <pc:docMk/>
            <pc:sldMk cId="509244143" sldId="1176"/>
            <ac:spMk id="17" creationId="{E9EB3AF4-7D9A-485D-9773-F27371BFB399}"/>
          </ac:spMkLst>
        </pc:spChg>
        <pc:spChg chg="add mod">
          <ac:chgData name="Lucas Jellema" userId="7e183fbb-84e0-44b3-9b03-0792bc8d162b" providerId="ADAL" clId="{6E528E4C-260B-4DEA-826E-704118582F93}" dt="2019-10-30T12:33:07.234" v="18284" actId="14100"/>
          <ac:spMkLst>
            <pc:docMk/>
            <pc:sldMk cId="509244143" sldId="1176"/>
            <ac:spMk id="19" creationId="{BE57FD51-EBDE-4714-9E92-3CAB9375B5EE}"/>
          </ac:spMkLst>
        </pc:spChg>
        <pc:picChg chg="add mod">
          <ac:chgData name="Lucas Jellema" userId="7e183fbb-84e0-44b3-9b03-0792bc8d162b" providerId="ADAL" clId="{6E528E4C-260B-4DEA-826E-704118582F93}" dt="2019-10-23T05:23:09.301" v="7368" actId="1076"/>
          <ac:picMkLst>
            <pc:docMk/>
            <pc:sldMk cId="509244143" sldId="1176"/>
            <ac:picMk id="9" creationId="{EF4A257A-78D5-4E32-8A89-2B149EB680BB}"/>
          </ac:picMkLst>
        </pc:picChg>
        <pc:picChg chg="del">
          <ac:chgData name="Lucas Jellema" userId="7e183fbb-84e0-44b3-9b03-0792bc8d162b" providerId="ADAL" clId="{6E528E4C-260B-4DEA-826E-704118582F93}" dt="2019-10-21T06:51:41.011" v="6372" actId="478"/>
          <ac:picMkLst>
            <pc:docMk/>
            <pc:sldMk cId="509244143" sldId="1176"/>
            <ac:picMk id="10" creationId="{7356EE31-A32F-4E09-AA97-CAF5CA518459}"/>
          </ac:picMkLst>
        </pc:picChg>
        <pc:picChg chg="add del mod">
          <ac:chgData name="Lucas Jellema" userId="7e183fbb-84e0-44b3-9b03-0792bc8d162b" providerId="ADAL" clId="{6E528E4C-260B-4DEA-826E-704118582F93}" dt="2019-10-21T06:53:04.662" v="6379" actId="478"/>
          <ac:picMkLst>
            <pc:docMk/>
            <pc:sldMk cId="509244143" sldId="1176"/>
            <ac:picMk id="11" creationId="{85CFDB37-A119-40E7-B318-41D6297E9211}"/>
          </ac:picMkLst>
        </pc:picChg>
        <pc:picChg chg="add del mod">
          <ac:chgData name="Lucas Jellema" userId="7e183fbb-84e0-44b3-9b03-0792bc8d162b" providerId="ADAL" clId="{6E528E4C-260B-4DEA-826E-704118582F93}" dt="2019-10-24T05:43:26.628" v="9954" actId="478"/>
          <ac:picMkLst>
            <pc:docMk/>
            <pc:sldMk cId="509244143" sldId="1176"/>
            <ac:picMk id="12" creationId="{059C3CCA-EDE5-4CC3-ACEC-F3A2D8E435C7}"/>
          </ac:picMkLst>
        </pc:picChg>
        <pc:picChg chg="add mod modCrop">
          <ac:chgData name="Lucas Jellema" userId="7e183fbb-84e0-44b3-9b03-0792bc8d162b" providerId="ADAL" clId="{6E528E4C-260B-4DEA-826E-704118582F93}" dt="2019-10-24T05:43:42.765" v="9958" actId="732"/>
          <ac:picMkLst>
            <pc:docMk/>
            <pc:sldMk cId="509244143" sldId="1176"/>
            <ac:picMk id="13" creationId="{353A6F5E-6CE2-454D-8246-3E031EA909F9}"/>
          </ac:picMkLst>
        </pc:picChg>
        <pc:picChg chg="add del mod">
          <ac:chgData name="Lucas Jellema" userId="7e183fbb-84e0-44b3-9b03-0792bc8d162b" providerId="ADAL" clId="{6E528E4C-260B-4DEA-826E-704118582F93}" dt="2019-10-24T05:44:02.960" v="9961" actId="166"/>
          <ac:picMkLst>
            <pc:docMk/>
            <pc:sldMk cId="509244143" sldId="1176"/>
            <ac:picMk id="14" creationId="{164AB99C-0E58-4C69-87AC-C3EB74B171C7}"/>
          </ac:picMkLst>
        </pc:picChg>
        <pc:picChg chg="mod">
          <ac:chgData name="Lucas Jellema" userId="7e183fbb-84e0-44b3-9b03-0792bc8d162b" providerId="ADAL" clId="{6E528E4C-260B-4DEA-826E-704118582F93}" dt="2019-10-24T05:44:02.960" v="9961" actId="166"/>
          <ac:picMkLst>
            <pc:docMk/>
            <pc:sldMk cId="509244143" sldId="1176"/>
            <ac:picMk id="15" creationId="{6F1F7989-98F7-44ED-8514-58532BE49628}"/>
          </ac:picMkLst>
        </pc:picChg>
        <pc:picChg chg="mod">
          <ac:chgData name="Lucas Jellema" userId="7e183fbb-84e0-44b3-9b03-0792bc8d162b" providerId="ADAL" clId="{6E528E4C-260B-4DEA-826E-704118582F93}" dt="2019-10-24T05:44:02.960" v="9961" actId="166"/>
          <ac:picMkLst>
            <pc:docMk/>
            <pc:sldMk cId="509244143" sldId="1176"/>
            <ac:picMk id="16" creationId="{ADD28953-417F-46D5-B4F3-12CEEAEFFA28}"/>
          </ac:picMkLst>
        </pc:picChg>
        <pc:picChg chg="add mod">
          <ac:chgData name="Lucas Jellema" userId="7e183fbb-84e0-44b3-9b03-0792bc8d162b" providerId="ADAL" clId="{6E528E4C-260B-4DEA-826E-704118582F93}" dt="2019-10-24T05:44:02.960" v="9961" actId="166"/>
          <ac:picMkLst>
            <pc:docMk/>
            <pc:sldMk cId="509244143" sldId="1176"/>
            <ac:picMk id="18" creationId="{E03299C3-B229-43CA-8482-91A8F26AFB69}"/>
          </ac:picMkLst>
        </pc:picChg>
        <pc:picChg chg="del">
          <ac:chgData name="Lucas Jellema" userId="7e183fbb-84e0-44b3-9b03-0792bc8d162b" providerId="ADAL" clId="{6E528E4C-260B-4DEA-826E-704118582F93}" dt="2019-10-21T06:51:43.530" v="6374" actId="478"/>
          <ac:picMkLst>
            <pc:docMk/>
            <pc:sldMk cId="509244143" sldId="1176"/>
            <ac:picMk id="3076" creationId="{E5BEA12E-56FA-4DF4-9749-62B56AFD5E95}"/>
          </ac:picMkLst>
        </pc:picChg>
      </pc:sldChg>
      <pc:sldChg chg="addSp delSp modSp add modAnim">
        <pc:chgData name="Lucas Jellema" userId="7e183fbb-84e0-44b3-9b03-0792bc8d162b" providerId="ADAL" clId="{6E528E4C-260B-4DEA-826E-704118582F93}" dt="2019-10-23T05:06:15.385" v="6804"/>
        <pc:sldMkLst>
          <pc:docMk/>
          <pc:sldMk cId="860914008" sldId="1178"/>
        </pc:sldMkLst>
        <pc:spChg chg="mod">
          <ac:chgData name="Lucas Jellema" userId="7e183fbb-84e0-44b3-9b03-0792bc8d162b" providerId="ADAL" clId="{6E528E4C-260B-4DEA-826E-704118582F93}" dt="2019-10-21T07:15:56.210" v="6580" actId="20577"/>
          <ac:spMkLst>
            <pc:docMk/>
            <pc:sldMk cId="860914008" sldId="1178"/>
            <ac:spMk id="3" creationId="{DEAEE1BD-F16B-4239-979E-5B5147D65F59}"/>
          </ac:spMkLst>
        </pc:spChg>
        <pc:spChg chg="add mod">
          <ac:chgData name="Lucas Jellema" userId="7e183fbb-84e0-44b3-9b03-0792bc8d162b" providerId="ADAL" clId="{6E528E4C-260B-4DEA-826E-704118582F93}" dt="2019-10-23T05:05:55.133" v="6803" actId="208"/>
          <ac:spMkLst>
            <pc:docMk/>
            <pc:sldMk cId="860914008" sldId="1178"/>
            <ac:spMk id="12" creationId="{9C424BFC-55AB-4BDF-AFE9-E5163AD821C1}"/>
          </ac:spMkLst>
        </pc:spChg>
        <pc:picChg chg="add mod">
          <ac:chgData name="Lucas Jellema" userId="7e183fbb-84e0-44b3-9b03-0792bc8d162b" providerId="ADAL" clId="{6E528E4C-260B-4DEA-826E-704118582F93}" dt="2019-10-21T07:16:00.555" v="6581" actId="1076"/>
          <ac:picMkLst>
            <pc:docMk/>
            <pc:sldMk cId="860914008" sldId="1178"/>
            <ac:picMk id="10" creationId="{28EB0F09-885C-431C-8761-04D0DADE79DA}"/>
          </ac:picMkLst>
        </pc:picChg>
        <pc:picChg chg="del">
          <ac:chgData name="Lucas Jellema" userId="7e183fbb-84e0-44b3-9b03-0792bc8d162b" providerId="ADAL" clId="{6E528E4C-260B-4DEA-826E-704118582F93}" dt="2019-10-21T07:14:26.715" v="6556" actId="478"/>
          <ac:picMkLst>
            <pc:docMk/>
            <pc:sldMk cId="860914008" sldId="1178"/>
            <ac:picMk id="13" creationId="{D9342F18-445D-4D8E-A5F5-58DED6397D88}"/>
          </ac:picMkLst>
        </pc:picChg>
        <pc:picChg chg="add del mod">
          <ac:chgData name="Lucas Jellema" userId="7e183fbb-84e0-44b3-9b03-0792bc8d162b" providerId="ADAL" clId="{6E528E4C-260B-4DEA-826E-704118582F93}" dt="2019-10-21T07:15:40.976" v="6559" actId="478"/>
          <ac:picMkLst>
            <pc:docMk/>
            <pc:sldMk cId="860914008" sldId="1178"/>
            <ac:picMk id="14" creationId="{A6E1F8FD-FED0-4295-9076-F6F760529D55}"/>
          </ac:picMkLst>
        </pc:picChg>
        <pc:picChg chg="add del mod">
          <ac:chgData name="Lucas Jellema" userId="7e183fbb-84e0-44b3-9b03-0792bc8d162b" providerId="ADAL" clId="{6E528E4C-260B-4DEA-826E-704118582F93}" dt="2019-10-21T07:16:02.962" v="6582" actId="478"/>
          <ac:picMkLst>
            <pc:docMk/>
            <pc:sldMk cId="860914008" sldId="1178"/>
            <ac:picMk id="15" creationId="{EDFA86EA-A73A-4932-BFA6-55B62E0B26EE}"/>
          </ac:picMkLst>
        </pc:picChg>
        <pc:picChg chg="del">
          <ac:chgData name="Lucas Jellema" userId="7e183fbb-84e0-44b3-9b03-0792bc8d162b" providerId="ADAL" clId="{6E528E4C-260B-4DEA-826E-704118582F93}" dt="2019-10-21T07:14:26.715" v="6556" actId="478"/>
          <ac:picMkLst>
            <pc:docMk/>
            <pc:sldMk cId="860914008" sldId="1178"/>
            <ac:picMk id="3076" creationId="{E5BEA12E-56FA-4DF4-9749-62B56AFD5E95}"/>
          </ac:picMkLst>
        </pc:picChg>
      </pc:sldChg>
      <pc:sldChg chg="addSp modSp add modAnim">
        <pc:chgData name="Lucas Jellema" userId="7e183fbb-84e0-44b3-9b03-0792bc8d162b" providerId="ADAL" clId="{6E528E4C-260B-4DEA-826E-704118582F93}" dt="2019-10-23T05:37:38.597" v="7628"/>
        <pc:sldMkLst>
          <pc:docMk/>
          <pc:sldMk cId="2050575486" sldId="1179"/>
        </pc:sldMkLst>
        <pc:picChg chg="add mod">
          <ac:chgData name="Lucas Jellema" userId="7e183fbb-84e0-44b3-9b03-0792bc8d162b" providerId="ADAL" clId="{6E528E4C-260B-4DEA-826E-704118582F93}" dt="2019-10-23T05:36:54.067" v="7609" actId="1076"/>
          <ac:picMkLst>
            <pc:docMk/>
            <pc:sldMk cId="2050575486" sldId="1179"/>
            <ac:picMk id="15" creationId="{D151AD83-BAF7-4A8E-9758-1C7914EDB8A6}"/>
          </ac:picMkLst>
        </pc:picChg>
      </pc:sldChg>
      <pc:sldChg chg="modSp add">
        <pc:chgData name="Lucas Jellema" userId="7e183fbb-84e0-44b3-9b03-0792bc8d162b" providerId="ADAL" clId="{6E528E4C-260B-4DEA-826E-704118582F93}" dt="2019-10-23T05:15:30.596" v="7242" actId="20577"/>
        <pc:sldMkLst>
          <pc:docMk/>
          <pc:sldMk cId="4087256541" sldId="1180"/>
        </pc:sldMkLst>
        <pc:spChg chg="mod">
          <ac:chgData name="Lucas Jellema" userId="7e183fbb-84e0-44b3-9b03-0792bc8d162b" providerId="ADAL" clId="{6E528E4C-260B-4DEA-826E-704118582F93}" dt="2019-10-23T05:15:30.596" v="7242" actId="20577"/>
          <ac:spMkLst>
            <pc:docMk/>
            <pc:sldMk cId="4087256541" sldId="1180"/>
            <ac:spMk id="2" creationId="{A06B3DAE-542C-4240-A666-77FF3F7CD9C0}"/>
          </ac:spMkLst>
        </pc:spChg>
      </pc:sldChg>
      <pc:sldChg chg="add modAnim">
        <pc:chgData name="Lucas Jellema" userId="7e183fbb-84e0-44b3-9b03-0792bc8d162b" providerId="ADAL" clId="{6E528E4C-260B-4DEA-826E-704118582F93}" dt="2019-10-23T05:39:11.183" v="7635"/>
        <pc:sldMkLst>
          <pc:docMk/>
          <pc:sldMk cId="779895947" sldId="1181"/>
        </pc:sldMkLst>
      </pc:sldChg>
      <pc:sldChg chg="addSp delSp modSp add modAnim">
        <pc:chgData name="Lucas Jellema" userId="7e183fbb-84e0-44b3-9b03-0792bc8d162b" providerId="ADAL" clId="{6E528E4C-260B-4DEA-826E-704118582F93}" dt="2019-10-24T09:19:34.275" v="10010" actId="478"/>
        <pc:sldMkLst>
          <pc:docMk/>
          <pc:sldMk cId="2881247243" sldId="1182"/>
        </pc:sldMkLst>
        <pc:spChg chg="mod">
          <ac:chgData name="Lucas Jellema" userId="7e183fbb-84e0-44b3-9b03-0792bc8d162b" providerId="ADAL" clId="{6E528E4C-260B-4DEA-826E-704118582F93}" dt="2019-10-23T05:31:45.831" v="7552" actId="20577"/>
          <ac:spMkLst>
            <pc:docMk/>
            <pc:sldMk cId="2881247243" sldId="1182"/>
            <ac:spMk id="2" creationId="{A06B3DAE-542C-4240-A666-77FF3F7CD9C0}"/>
          </ac:spMkLst>
        </pc:spChg>
        <pc:spChg chg="add del mod">
          <ac:chgData name="Lucas Jellema" userId="7e183fbb-84e0-44b3-9b03-0792bc8d162b" providerId="ADAL" clId="{6E528E4C-260B-4DEA-826E-704118582F93}" dt="2019-10-24T09:19:34.275" v="10010" actId="478"/>
          <ac:spMkLst>
            <pc:docMk/>
            <pc:sldMk cId="2881247243" sldId="1182"/>
            <ac:spMk id="10" creationId="{2F08D2CD-CE16-4119-BEB0-F5011FB152B5}"/>
          </ac:spMkLst>
        </pc:spChg>
        <pc:picChg chg="add mod ord">
          <ac:chgData name="Lucas Jellema" userId="7e183fbb-84e0-44b3-9b03-0792bc8d162b" providerId="ADAL" clId="{6E528E4C-260B-4DEA-826E-704118582F93}" dt="2019-10-23T05:32:00.500" v="7555" actId="1440"/>
          <ac:picMkLst>
            <pc:docMk/>
            <pc:sldMk cId="2881247243" sldId="1182"/>
            <ac:picMk id="3" creationId="{2316C788-2A5B-47C1-A9C7-3CD44AA72A48}"/>
          </ac:picMkLst>
        </pc:picChg>
        <pc:picChg chg="add mod">
          <ac:chgData name="Lucas Jellema" userId="7e183fbb-84e0-44b3-9b03-0792bc8d162b" providerId="ADAL" clId="{6E528E4C-260B-4DEA-826E-704118582F93}" dt="2019-10-23T05:32:17.490" v="7557" actId="1076"/>
          <ac:picMkLst>
            <pc:docMk/>
            <pc:sldMk cId="2881247243" sldId="1182"/>
            <ac:picMk id="13" creationId="{6953FD4E-8576-4297-A3E0-6B8C388820DB}"/>
          </ac:picMkLst>
        </pc:picChg>
        <pc:picChg chg="del">
          <ac:chgData name="Lucas Jellema" userId="7e183fbb-84e0-44b3-9b03-0792bc8d162b" providerId="ADAL" clId="{6E528E4C-260B-4DEA-826E-704118582F93}" dt="2019-10-24T09:19:12.268" v="10009" actId="478"/>
          <ac:picMkLst>
            <pc:docMk/>
            <pc:sldMk cId="2881247243" sldId="1182"/>
            <ac:picMk id="18" creationId="{3845883A-CA4F-46CB-9CC1-D5225B902195}"/>
          </ac:picMkLst>
        </pc:picChg>
        <pc:picChg chg="del">
          <ac:chgData name="Lucas Jellema" userId="7e183fbb-84e0-44b3-9b03-0792bc8d162b" providerId="ADAL" clId="{6E528E4C-260B-4DEA-826E-704118582F93}" dt="2019-10-23T05:31:16.870" v="7478" actId="478"/>
          <ac:picMkLst>
            <pc:docMk/>
            <pc:sldMk cId="2881247243" sldId="1182"/>
            <ac:picMk id="19" creationId="{E1EAF468-3810-485C-BD0F-187A488FD68E}"/>
          </ac:picMkLst>
        </pc:picChg>
      </pc:sldChg>
      <pc:sldChg chg="addSp delSp modSp add">
        <pc:chgData name="Lucas Jellema" userId="7e183fbb-84e0-44b3-9b03-0792bc8d162b" providerId="ADAL" clId="{6E528E4C-260B-4DEA-826E-704118582F93}" dt="2019-10-30T12:27:37.836" v="18175" actId="1076"/>
        <pc:sldMkLst>
          <pc:docMk/>
          <pc:sldMk cId="1068903487" sldId="1189"/>
        </pc:sldMkLst>
        <pc:spChg chg="mod">
          <ac:chgData name="Lucas Jellema" userId="7e183fbb-84e0-44b3-9b03-0792bc8d162b" providerId="ADAL" clId="{6E528E4C-260B-4DEA-826E-704118582F93}" dt="2019-10-23T13:58:38.420" v="8958" actId="6549"/>
          <ac:spMkLst>
            <pc:docMk/>
            <pc:sldMk cId="1068903487" sldId="1189"/>
            <ac:spMk id="2" creationId="{A06B3DAE-542C-4240-A666-77FF3F7CD9C0}"/>
          </ac:spMkLst>
        </pc:spChg>
        <pc:spChg chg="del">
          <ac:chgData name="Lucas Jellema" userId="7e183fbb-84e0-44b3-9b03-0792bc8d162b" providerId="ADAL" clId="{6E528E4C-260B-4DEA-826E-704118582F93}" dt="2019-10-23T13:46:21.131" v="8837" actId="478"/>
          <ac:spMkLst>
            <pc:docMk/>
            <pc:sldMk cId="1068903487" sldId="1189"/>
            <ac:spMk id="3" creationId="{BDECAEE0-301F-4A2E-80E9-47CAD04138D9}"/>
          </ac:spMkLst>
        </pc:spChg>
        <pc:spChg chg="mod">
          <ac:chgData name="Lucas Jellema" userId="7e183fbb-84e0-44b3-9b03-0792bc8d162b" providerId="ADAL" clId="{6E528E4C-260B-4DEA-826E-704118582F93}" dt="2019-10-23T13:47:55.746" v="8916" actId="14100"/>
          <ac:spMkLst>
            <pc:docMk/>
            <pc:sldMk cId="1068903487" sldId="1189"/>
            <ac:spMk id="5" creationId="{27BBA104-F1CE-4441-B00B-1D53036E97FD}"/>
          </ac:spMkLst>
        </pc:spChg>
        <pc:spChg chg="del">
          <ac:chgData name="Lucas Jellema" userId="7e183fbb-84e0-44b3-9b03-0792bc8d162b" providerId="ADAL" clId="{6E528E4C-260B-4DEA-826E-704118582F93}" dt="2019-10-23T13:46:21.131" v="8837" actId="478"/>
          <ac:spMkLst>
            <pc:docMk/>
            <pc:sldMk cId="1068903487" sldId="1189"/>
            <ac:spMk id="20" creationId="{778BE44A-3A1E-4A76-8A09-A2974BB02DB6}"/>
          </ac:spMkLst>
        </pc:spChg>
        <pc:spChg chg="del">
          <ac:chgData name="Lucas Jellema" userId="7e183fbb-84e0-44b3-9b03-0792bc8d162b" providerId="ADAL" clId="{6E528E4C-260B-4DEA-826E-704118582F93}" dt="2019-10-23T13:47:00.571" v="8889" actId="478"/>
          <ac:spMkLst>
            <pc:docMk/>
            <pc:sldMk cId="1068903487" sldId="1189"/>
            <ac:spMk id="28" creationId="{25D1802D-C380-4C96-B7F1-38C2C165522B}"/>
          </ac:spMkLst>
        </pc:spChg>
        <pc:spChg chg="mod">
          <ac:chgData name="Lucas Jellema" userId="7e183fbb-84e0-44b3-9b03-0792bc8d162b" providerId="ADAL" clId="{6E528E4C-260B-4DEA-826E-704118582F93}" dt="2019-10-23T13:47:34.204" v="8901" actId="1076"/>
          <ac:spMkLst>
            <pc:docMk/>
            <pc:sldMk cId="1068903487" sldId="1189"/>
            <ac:spMk id="29" creationId="{960F3736-3D5D-4A4F-B0D5-302BC5439101}"/>
          </ac:spMkLst>
        </pc:spChg>
        <pc:spChg chg="del">
          <ac:chgData name="Lucas Jellema" userId="7e183fbb-84e0-44b3-9b03-0792bc8d162b" providerId="ADAL" clId="{6E528E4C-260B-4DEA-826E-704118582F93}" dt="2019-10-23T13:46:25.361" v="8838" actId="478"/>
          <ac:spMkLst>
            <pc:docMk/>
            <pc:sldMk cId="1068903487" sldId="1189"/>
            <ac:spMk id="32" creationId="{40C8CCE3-2FD1-4C62-9BFB-918B53DA7E5A}"/>
          </ac:spMkLst>
        </pc:spChg>
        <pc:spChg chg="add mod">
          <ac:chgData name="Lucas Jellema" userId="7e183fbb-84e0-44b3-9b03-0792bc8d162b" providerId="ADAL" clId="{6E528E4C-260B-4DEA-826E-704118582F93}" dt="2019-10-23T13:47:51.396" v="8915" actId="20577"/>
          <ac:spMkLst>
            <pc:docMk/>
            <pc:sldMk cId="1068903487" sldId="1189"/>
            <ac:spMk id="35" creationId="{674A2AA3-5320-4551-8BE2-CAAC1F0D61DF}"/>
          </ac:spMkLst>
        </pc:spChg>
        <pc:spChg chg="add mod">
          <ac:chgData name="Lucas Jellema" userId="7e183fbb-84e0-44b3-9b03-0792bc8d162b" providerId="ADAL" clId="{6E528E4C-260B-4DEA-826E-704118582F93}" dt="2019-10-23T13:48:04.401" v="8918" actId="1076"/>
          <ac:spMkLst>
            <pc:docMk/>
            <pc:sldMk cId="1068903487" sldId="1189"/>
            <ac:spMk id="36" creationId="{72FE20F3-676B-4FB2-A3D2-9E776CE66421}"/>
          </ac:spMkLst>
        </pc:spChg>
        <pc:spChg chg="del">
          <ac:chgData name="Lucas Jellema" userId="7e183fbb-84e0-44b3-9b03-0792bc8d162b" providerId="ADAL" clId="{6E528E4C-260B-4DEA-826E-704118582F93}" dt="2019-10-23T13:47:05.373" v="8890" actId="478"/>
          <ac:spMkLst>
            <pc:docMk/>
            <pc:sldMk cId="1068903487" sldId="1189"/>
            <ac:spMk id="56" creationId="{99AEFE24-C31A-4104-BC2C-090131258BB6}"/>
          </ac:spMkLst>
        </pc:spChg>
        <pc:spChg chg="mod">
          <ac:chgData name="Lucas Jellema" userId="7e183fbb-84e0-44b3-9b03-0792bc8d162b" providerId="ADAL" clId="{6E528E4C-260B-4DEA-826E-704118582F93}" dt="2019-10-23T13:47:42.696" v="8905" actId="1035"/>
          <ac:spMkLst>
            <pc:docMk/>
            <pc:sldMk cId="1068903487" sldId="1189"/>
            <ac:spMk id="62" creationId="{0F3E9DEA-39AC-4A5C-826D-DD3029E7BB2D}"/>
          </ac:spMkLst>
        </pc:spChg>
        <pc:picChg chg="del">
          <ac:chgData name="Lucas Jellema" userId="7e183fbb-84e0-44b3-9b03-0792bc8d162b" providerId="ADAL" clId="{6E528E4C-260B-4DEA-826E-704118582F93}" dt="2019-10-23T13:48:42.999" v="8928" actId="478"/>
          <ac:picMkLst>
            <pc:docMk/>
            <pc:sldMk cId="1068903487" sldId="1189"/>
            <ac:picMk id="10" creationId="{03E7DCA1-1754-4341-9FFB-C50C7BCB9B43}"/>
          </ac:picMkLst>
        </pc:picChg>
        <pc:picChg chg="del">
          <ac:chgData name="Lucas Jellema" userId="7e183fbb-84e0-44b3-9b03-0792bc8d162b" providerId="ADAL" clId="{6E528E4C-260B-4DEA-826E-704118582F93}" dt="2019-10-23T13:48:44.985" v="8929" actId="478"/>
          <ac:picMkLst>
            <pc:docMk/>
            <pc:sldMk cId="1068903487" sldId="1189"/>
            <ac:picMk id="16" creationId="{BDFA5469-1E0A-456D-AA53-F476AA36343F}"/>
          </ac:picMkLst>
        </pc:picChg>
        <pc:picChg chg="del">
          <ac:chgData name="Lucas Jellema" userId="7e183fbb-84e0-44b3-9b03-0792bc8d162b" providerId="ADAL" clId="{6E528E4C-260B-4DEA-826E-704118582F93}" dt="2019-10-23T13:46:18.484" v="8836" actId="478"/>
          <ac:picMkLst>
            <pc:docMk/>
            <pc:sldMk cId="1068903487" sldId="1189"/>
            <ac:picMk id="21" creationId="{9ABDA9C4-6972-43CB-AA31-D50A361D9386}"/>
          </ac:picMkLst>
        </pc:picChg>
        <pc:picChg chg="add mod ord">
          <ac:chgData name="Lucas Jellema" userId="7e183fbb-84e0-44b3-9b03-0792bc8d162b" providerId="ADAL" clId="{6E528E4C-260B-4DEA-826E-704118582F93}" dt="2019-10-23T13:50:01.276" v="8950" actId="14100"/>
          <ac:picMkLst>
            <pc:docMk/>
            <pc:sldMk cId="1068903487" sldId="1189"/>
            <ac:picMk id="39" creationId="{8C80CE5F-D090-48FB-9D2B-E1EDF0144108}"/>
          </ac:picMkLst>
        </pc:picChg>
        <pc:picChg chg="add mod ord">
          <ac:chgData name="Lucas Jellema" userId="7e183fbb-84e0-44b3-9b03-0792bc8d162b" providerId="ADAL" clId="{6E528E4C-260B-4DEA-826E-704118582F93}" dt="2019-10-23T13:49:52.212" v="8948" actId="167"/>
          <ac:picMkLst>
            <pc:docMk/>
            <pc:sldMk cId="1068903487" sldId="1189"/>
            <ac:picMk id="43" creationId="{6504230D-920B-4633-B092-CE5742804241}"/>
          </ac:picMkLst>
        </pc:picChg>
        <pc:picChg chg="add mod">
          <ac:chgData name="Lucas Jellema" userId="7e183fbb-84e0-44b3-9b03-0792bc8d162b" providerId="ADAL" clId="{6E528E4C-260B-4DEA-826E-704118582F93}" dt="2019-10-30T12:27:37.836" v="18175" actId="1076"/>
          <ac:picMkLst>
            <pc:docMk/>
            <pc:sldMk cId="1068903487" sldId="1189"/>
            <ac:picMk id="44" creationId="{E1A0B2CC-B872-4312-BB2C-E9097D74132A}"/>
          </ac:picMkLst>
        </pc:picChg>
        <pc:cxnChg chg="mod">
          <ac:chgData name="Lucas Jellema" userId="7e183fbb-84e0-44b3-9b03-0792bc8d162b" providerId="ADAL" clId="{6E528E4C-260B-4DEA-826E-704118582F93}" dt="2019-10-23T13:47:38.223" v="8902" actId="14100"/>
          <ac:cxnSpMkLst>
            <pc:docMk/>
            <pc:sldMk cId="1068903487" sldId="1189"/>
            <ac:cxnSpMk id="22" creationId="{65CA111B-154A-488C-B314-DD9075C5936E}"/>
          </ac:cxnSpMkLst>
        </pc:cxnChg>
        <pc:cxnChg chg="mod">
          <ac:chgData name="Lucas Jellema" userId="7e183fbb-84e0-44b3-9b03-0792bc8d162b" providerId="ADAL" clId="{6E528E4C-260B-4DEA-826E-704118582F93}" dt="2019-10-23T13:48:23.957" v="8923"/>
          <ac:cxnSpMkLst>
            <pc:docMk/>
            <pc:sldMk cId="1068903487" sldId="1189"/>
            <ac:cxnSpMk id="25" creationId="{1FF215AC-A619-4B74-B629-5D0788F91C31}"/>
          </ac:cxnSpMkLst>
        </pc:cxnChg>
        <pc:cxnChg chg="add mod">
          <ac:chgData name="Lucas Jellema" userId="7e183fbb-84e0-44b3-9b03-0792bc8d162b" providerId="ADAL" clId="{6E528E4C-260B-4DEA-826E-704118582F93}" dt="2019-10-23T13:48:16.425" v="8922" actId="14100"/>
          <ac:cxnSpMkLst>
            <pc:docMk/>
            <pc:sldMk cId="1068903487" sldId="1189"/>
            <ac:cxnSpMk id="37" creationId="{9F56918C-838C-482C-BD6A-53538C4A45E0}"/>
          </ac:cxnSpMkLst>
        </pc:cxnChg>
        <pc:cxnChg chg="add mod">
          <ac:chgData name="Lucas Jellema" userId="7e183fbb-84e0-44b3-9b03-0792bc8d162b" providerId="ADAL" clId="{6E528E4C-260B-4DEA-826E-704118582F93}" dt="2019-10-23T13:48:37.931" v="8927"/>
          <ac:cxnSpMkLst>
            <pc:docMk/>
            <pc:sldMk cId="1068903487" sldId="1189"/>
            <ac:cxnSpMk id="41" creationId="{ED15420A-29F0-4437-B5AA-8CF9DDA40551}"/>
          </ac:cxnSpMkLst>
        </pc:cxnChg>
        <pc:cxnChg chg="del">
          <ac:chgData name="Lucas Jellema" userId="7e183fbb-84e0-44b3-9b03-0792bc8d162b" providerId="ADAL" clId="{6E528E4C-260B-4DEA-826E-704118582F93}" dt="2019-10-23T13:47:05.373" v="8890" actId="478"/>
          <ac:cxnSpMkLst>
            <pc:docMk/>
            <pc:sldMk cId="1068903487" sldId="1189"/>
            <ac:cxnSpMk id="55" creationId="{5C2AE6A3-257B-49B9-89A0-9B4AA0BAE1DA}"/>
          </ac:cxnSpMkLst>
        </pc:cxnChg>
        <pc:cxnChg chg="del">
          <ac:chgData name="Lucas Jellema" userId="7e183fbb-84e0-44b3-9b03-0792bc8d162b" providerId="ADAL" clId="{6E528E4C-260B-4DEA-826E-704118582F93}" dt="2019-10-23T13:47:05.373" v="8890" actId="478"/>
          <ac:cxnSpMkLst>
            <pc:docMk/>
            <pc:sldMk cId="1068903487" sldId="1189"/>
            <ac:cxnSpMk id="57" creationId="{9344E26D-539D-4C70-9AF3-DE0A9C8E67A9}"/>
          </ac:cxnSpMkLst>
        </pc:cxnChg>
      </pc:sldChg>
      <pc:sldChg chg="modSp add modNotesTx">
        <pc:chgData name="Lucas Jellema" userId="7e183fbb-84e0-44b3-9b03-0792bc8d162b" providerId="ADAL" clId="{6E528E4C-260B-4DEA-826E-704118582F93}" dt="2019-10-27T11:35:29.178" v="13845" actId="20577"/>
        <pc:sldMkLst>
          <pc:docMk/>
          <pc:sldMk cId="1161153281" sldId="1191"/>
        </pc:sldMkLst>
        <pc:spChg chg="mod">
          <ac:chgData name="Lucas Jellema" userId="7e183fbb-84e0-44b3-9b03-0792bc8d162b" providerId="ADAL" clId="{6E528E4C-260B-4DEA-826E-704118582F93}" dt="2019-10-24T03:51:53.127" v="9462" actId="20577"/>
          <ac:spMkLst>
            <pc:docMk/>
            <pc:sldMk cId="1161153281" sldId="1191"/>
            <ac:spMk id="2" creationId="{A06B3DAE-542C-4240-A666-77FF3F7CD9C0}"/>
          </ac:spMkLst>
        </pc:spChg>
        <pc:spChg chg="mod">
          <ac:chgData name="Lucas Jellema" userId="7e183fbb-84e0-44b3-9b03-0792bc8d162b" providerId="ADAL" clId="{6E528E4C-260B-4DEA-826E-704118582F93}" dt="2019-10-27T11:35:29.178" v="13845" actId="20577"/>
          <ac:spMkLst>
            <pc:docMk/>
            <pc:sldMk cId="1161153281" sldId="1191"/>
            <ac:spMk id="3" creationId="{DEAEE1BD-F16B-4239-979E-5B5147D65F59}"/>
          </ac:spMkLst>
        </pc:spChg>
        <pc:picChg chg="mod">
          <ac:chgData name="Lucas Jellema" userId="7e183fbb-84e0-44b3-9b03-0792bc8d162b" providerId="ADAL" clId="{6E528E4C-260B-4DEA-826E-704118582F93}" dt="2019-10-24T15:31:45.020" v="10454" actId="1076"/>
          <ac:picMkLst>
            <pc:docMk/>
            <pc:sldMk cId="1161153281" sldId="1191"/>
            <ac:picMk id="9" creationId="{4FCB3547-2291-4E8A-835C-7A9244729529}"/>
          </ac:picMkLst>
        </pc:picChg>
      </pc:sldChg>
      <pc:sldChg chg="addSp delSp modSp add delAnim">
        <pc:chgData name="Lucas Jellema" userId="7e183fbb-84e0-44b3-9b03-0792bc8d162b" providerId="ADAL" clId="{6E528E4C-260B-4DEA-826E-704118582F93}" dt="2019-10-24T05:15:50.631" v="9953" actId="13822"/>
        <pc:sldMkLst>
          <pc:docMk/>
          <pc:sldMk cId="4005708884" sldId="1192"/>
        </pc:sldMkLst>
        <pc:spChg chg="mod">
          <ac:chgData name="Lucas Jellema" userId="7e183fbb-84e0-44b3-9b03-0792bc8d162b" providerId="ADAL" clId="{6E528E4C-260B-4DEA-826E-704118582F93}" dt="2019-10-24T05:10:08.361" v="9753" actId="20577"/>
          <ac:spMkLst>
            <pc:docMk/>
            <pc:sldMk cId="4005708884" sldId="1192"/>
            <ac:spMk id="2" creationId="{A06B3DAE-542C-4240-A666-77FF3F7CD9C0}"/>
          </ac:spMkLst>
        </pc:spChg>
        <pc:spChg chg="del">
          <ac:chgData name="Lucas Jellema" userId="7e183fbb-84e0-44b3-9b03-0792bc8d162b" providerId="ADAL" clId="{6E528E4C-260B-4DEA-826E-704118582F93}" dt="2019-10-24T05:10:12.251" v="9754" actId="478"/>
          <ac:spMkLst>
            <pc:docMk/>
            <pc:sldMk cId="4005708884" sldId="1192"/>
            <ac:spMk id="3" creationId="{DEAEE1BD-F16B-4239-979E-5B5147D65F59}"/>
          </ac:spMkLst>
        </pc:spChg>
        <pc:spChg chg="mod">
          <ac:chgData name="Lucas Jellema" userId="7e183fbb-84e0-44b3-9b03-0792bc8d162b" providerId="ADAL" clId="{6E528E4C-260B-4DEA-826E-704118582F93}" dt="2019-10-24T05:11:15.019" v="9759" actId="1076"/>
          <ac:spMkLst>
            <pc:docMk/>
            <pc:sldMk cId="4005708884" sldId="1192"/>
            <ac:spMk id="4" creationId="{198550ED-3173-4B69-BC1A-74BE02214CDC}"/>
          </ac:spMkLst>
        </pc:spChg>
        <pc:spChg chg="add del mod">
          <ac:chgData name="Lucas Jellema" userId="7e183fbb-84e0-44b3-9b03-0792bc8d162b" providerId="ADAL" clId="{6E528E4C-260B-4DEA-826E-704118582F93}" dt="2019-10-24T05:11:18.522" v="9760" actId="478"/>
          <ac:spMkLst>
            <pc:docMk/>
            <pc:sldMk cId="4005708884" sldId="1192"/>
            <ac:spMk id="9" creationId="{D002EB98-6692-49B2-BA7D-8CE83F79BD70}"/>
          </ac:spMkLst>
        </pc:spChg>
        <pc:spChg chg="mod">
          <ac:chgData name="Lucas Jellema" userId="7e183fbb-84e0-44b3-9b03-0792bc8d162b" providerId="ADAL" clId="{6E528E4C-260B-4DEA-826E-704118582F93}" dt="2019-10-24T05:11:15.019" v="9759" actId="1076"/>
          <ac:spMkLst>
            <pc:docMk/>
            <pc:sldMk cId="4005708884" sldId="1192"/>
            <ac:spMk id="14" creationId="{D060B8F0-AD30-452D-B016-00CDBF760D7E}"/>
          </ac:spMkLst>
        </pc:spChg>
        <pc:spChg chg="add">
          <ac:chgData name="Lucas Jellema" userId="7e183fbb-84e0-44b3-9b03-0792bc8d162b" providerId="ADAL" clId="{6E528E4C-260B-4DEA-826E-704118582F93}" dt="2019-10-24T05:11:51.178" v="9770"/>
          <ac:spMkLst>
            <pc:docMk/>
            <pc:sldMk cId="4005708884" sldId="1192"/>
            <ac:spMk id="16" creationId="{F6554A98-DBD3-4A6D-8C97-0BC2DAB46FDB}"/>
          </ac:spMkLst>
        </pc:spChg>
        <pc:spChg chg="add mod">
          <ac:chgData name="Lucas Jellema" userId="7e183fbb-84e0-44b3-9b03-0792bc8d162b" providerId="ADAL" clId="{6E528E4C-260B-4DEA-826E-704118582F93}" dt="2019-10-24T05:15:50.631" v="9953" actId="13822"/>
          <ac:spMkLst>
            <pc:docMk/>
            <pc:sldMk cId="4005708884" sldId="1192"/>
            <ac:spMk id="17" creationId="{FACEB3FD-E3BE-4AFF-A90B-1DD9CA0BD88E}"/>
          </ac:spMkLst>
        </pc:spChg>
        <pc:spChg chg="add mod">
          <ac:chgData name="Lucas Jellema" userId="7e183fbb-84e0-44b3-9b03-0792bc8d162b" providerId="ADAL" clId="{6E528E4C-260B-4DEA-826E-704118582F93}" dt="2019-10-24T05:13:55.433" v="9866" actId="404"/>
          <ac:spMkLst>
            <pc:docMk/>
            <pc:sldMk cId="4005708884" sldId="1192"/>
            <ac:spMk id="18" creationId="{DCA858F7-C8BF-44B8-9C81-74BE0E6770C9}"/>
          </ac:spMkLst>
        </pc:spChg>
        <pc:spChg chg="add mod">
          <ac:chgData name="Lucas Jellema" userId="7e183fbb-84e0-44b3-9b03-0792bc8d162b" providerId="ADAL" clId="{6E528E4C-260B-4DEA-826E-704118582F93}" dt="2019-10-24T05:15:43.254" v="9952" actId="13822"/>
          <ac:spMkLst>
            <pc:docMk/>
            <pc:sldMk cId="4005708884" sldId="1192"/>
            <ac:spMk id="19" creationId="{52460454-421B-44DB-8B56-52F471E39D95}"/>
          </ac:spMkLst>
        </pc:spChg>
        <pc:spChg chg="add mod">
          <ac:chgData name="Lucas Jellema" userId="7e183fbb-84e0-44b3-9b03-0792bc8d162b" providerId="ADAL" clId="{6E528E4C-260B-4DEA-826E-704118582F93}" dt="2019-10-24T05:15:43.254" v="9952" actId="13822"/>
          <ac:spMkLst>
            <pc:docMk/>
            <pc:sldMk cId="4005708884" sldId="1192"/>
            <ac:spMk id="20" creationId="{96D9C8DE-3C01-4C77-9EE7-99ACA3B07C2C}"/>
          </ac:spMkLst>
        </pc:spChg>
        <pc:spChg chg="add mod">
          <ac:chgData name="Lucas Jellema" userId="7e183fbb-84e0-44b3-9b03-0792bc8d162b" providerId="ADAL" clId="{6E528E4C-260B-4DEA-826E-704118582F93}" dt="2019-10-24T05:15:34.363" v="9951" actId="208"/>
          <ac:spMkLst>
            <pc:docMk/>
            <pc:sldMk cId="4005708884" sldId="1192"/>
            <ac:spMk id="21" creationId="{B3822392-6418-440E-9517-8126A06AECD8}"/>
          </ac:spMkLst>
        </pc:spChg>
        <pc:picChg chg="add mod ord">
          <ac:chgData name="Lucas Jellema" userId="7e183fbb-84e0-44b3-9b03-0792bc8d162b" providerId="ADAL" clId="{6E528E4C-260B-4DEA-826E-704118582F93}" dt="2019-10-24T05:11:33.063" v="9769" actId="1076"/>
          <ac:picMkLst>
            <pc:docMk/>
            <pc:sldMk cId="4005708884" sldId="1192"/>
            <ac:picMk id="10" creationId="{260C7E77-F65F-4EB3-8278-EA0A22D196B9}"/>
          </ac:picMkLst>
        </pc:picChg>
        <pc:picChg chg="mod">
          <ac:chgData name="Lucas Jellema" userId="7e183fbb-84e0-44b3-9b03-0792bc8d162b" providerId="ADAL" clId="{6E528E4C-260B-4DEA-826E-704118582F93}" dt="2019-10-24T05:11:15.019" v="9759" actId="1076"/>
          <ac:picMkLst>
            <pc:docMk/>
            <pc:sldMk cId="4005708884" sldId="1192"/>
            <ac:picMk id="11" creationId="{4085BFFC-34B2-459E-BC52-94FF15D9762D}"/>
          </ac:picMkLst>
        </pc:picChg>
        <pc:picChg chg="mod">
          <ac:chgData name="Lucas Jellema" userId="7e183fbb-84e0-44b3-9b03-0792bc8d162b" providerId="ADAL" clId="{6E528E4C-260B-4DEA-826E-704118582F93}" dt="2019-10-24T05:11:15.019" v="9759" actId="1076"/>
          <ac:picMkLst>
            <pc:docMk/>
            <pc:sldMk cId="4005708884" sldId="1192"/>
            <ac:picMk id="13" creationId="{D9342F18-445D-4D8E-A5F5-58DED6397D88}"/>
          </ac:picMkLst>
        </pc:picChg>
        <pc:picChg chg="add mod">
          <ac:chgData name="Lucas Jellema" userId="7e183fbb-84e0-44b3-9b03-0792bc8d162b" providerId="ADAL" clId="{6E528E4C-260B-4DEA-826E-704118582F93}" dt="2019-10-24T05:11:27.316" v="9767" actId="1076"/>
          <ac:picMkLst>
            <pc:docMk/>
            <pc:sldMk cId="4005708884" sldId="1192"/>
            <ac:picMk id="15" creationId="{0AE8136F-B6D2-4866-8AA0-5454DB9375DC}"/>
          </ac:picMkLst>
        </pc:picChg>
      </pc:sldChg>
      <pc:sldChg chg="addSp delSp modSp add ord modAnim">
        <pc:chgData name="Lucas Jellema" userId="7e183fbb-84e0-44b3-9b03-0792bc8d162b" providerId="ADAL" clId="{6E528E4C-260B-4DEA-826E-704118582F93}" dt="2019-10-27T06:46:13.135" v="11378"/>
        <pc:sldMkLst>
          <pc:docMk/>
          <pc:sldMk cId="3479117056" sldId="1194"/>
        </pc:sldMkLst>
        <pc:spChg chg="mod">
          <ac:chgData name="Lucas Jellema" userId="7e183fbb-84e0-44b3-9b03-0792bc8d162b" providerId="ADAL" clId="{6E528E4C-260B-4DEA-826E-704118582F93}" dt="2019-10-27T06:35:43.968" v="10966" actId="6549"/>
          <ac:spMkLst>
            <pc:docMk/>
            <pc:sldMk cId="3479117056" sldId="1194"/>
            <ac:spMk id="2" creationId="{A06B3DAE-542C-4240-A666-77FF3F7CD9C0}"/>
          </ac:spMkLst>
        </pc:spChg>
        <pc:spChg chg="mod">
          <ac:chgData name="Lucas Jellema" userId="7e183fbb-84e0-44b3-9b03-0792bc8d162b" providerId="ADAL" clId="{6E528E4C-260B-4DEA-826E-704118582F93}" dt="2019-10-26T16:13:46.129" v="10868" actId="20577"/>
          <ac:spMkLst>
            <pc:docMk/>
            <pc:sldMk cId="3479117056" sldId="1194"/>
            <ac:spMk id="14" creationId="{50A4810F-E6BB-405C-B73A-E2B5A9DB0C20}"/>
          </ac:spMkLst>
        </pc:spChg>
        <pc:spChg chg="mod">
          <ac:chgData name="Lucas Jellema" userId="7e183fbb-84e0-44b3-9b03-0792bc8d162b" providerId="ADAL" clId="{6E528E4C-260B-4DEA-826E-704118582F93}" dt="2019-10-26T16:13:33.851" v="10846" actId="1035"/>
          <ac:spMkLst>
            <pc:docMk/>
            <pc:sldMk cId="3479117056" sldId="1194"/>
            <ac:spMk id="17" creationId="{82170C28-E669-4972-84CE-AB32058AFCCB}"/>
          </ac:spMkLst>
        </pc:spChg>
        <pc:spChg chg="mod">
          <ac:chgData name="Lucas Jellema" userId="7e183fbb-84e0-44b3-9b03-0792bc8d162b" providerId="ADAL" clId="{6E528E4C-260B-4DEA-826E-704118582F93}" dt="2019-10-26T16:13:33.851" v="10846" actId="1035"/>
          <ac:spMkLst>
            <pc:docMk/>
            <pc:sldMk cId="3479117056" sldId="1194"/>
            <ac:spMk id="18" creationId="{28899F7F-A95C-4846-ACC2-9531E9629095}"/>
          </ac:spMkLst>
        </pc:spChg>
        <pc:spChg chg="mod">
          <ac:chgData name="Lucas Jellema" userId="7e183fbb-84e0-44b3-9b03-0792bc8d162b" providerId="ADAL" clId="{6E528E4C-260B-4DEA-826E-704118582F93}" dt="2019-10-26T16:13:33.851" v="10846" actId="1035"/>
          <ac:spMkLst>
            <pc:docMk/>
            <pc:sldMk cId="3479117056" sldId="1194"/>
            <ac:spMk id="19" creationId="{A5D99DBC-831F-47D8-BF59-994BF69859DC}"/>
          </ac:spMkLst>
        </pc:spChg>
        <pc:spChg chg="mod">
          <ac:chgData name="Lucas Jellema" userId="7e183fbb-84e0-44b3-9b03-0792bc8d162b" providerId="ADAL" clId="{6E528E4C-260B-4DEA-826E-704118582F93}" dt="2019-10-26T16:13:33.851" v="10846" actId="1035"/>
          <ac:spMkLst>
            <pc:docMk/>
            <pc:sldMk cId="3479117056" sldId="1194"/>
            <ac:spMk id="21" creationId="{82A416DC-FAC6-45C3-B2B8-69EC5617AD21}"/>
          </ac:spMkLst>
        </pc:spChg>
        <pc:spChg chg="mod">
          <ac:chgData name="Lucas Jellema" userId="7e183fbb-84e0-44b3-9b03-0792bc8d162b" providerId="ADAL" clId="{6E528E4C-260B-4DEA-826E-704118582F93}" dt="2019-10-26T16:13:33.851" v="10846" actId="1035"/>
          <ac:spMkLst>
            <pc:docMk/>
            <pc:sldMk cId="3479117056" sldId="1194"/>
            <ac:spMk id="22" creationId="{CDAF9374-9756-4BA1-8683-1B9B47C6711B}"/>
          </ac:spMkLst>
        </pc:spChg>
        <pc:spChg chg="mod">
          <ac:chgData name="Lucas Jellema" userId="7e183fbb-84e0-44b3-9b03-0792bc8d162b" providerId="ADAL" clId="{6E528E4C-260B-4DEA-826E-704118582F93}" dt="2019-10-26T16:13:33.851" v="10846" actId="1035"/>
          <ac:spMkLst>
            <pc:docMk/>
            <pc:sldMk cId="3479117056" sldId="1194"/>
            <ac:spMk id="23" creationId="{4AF97F02-04E7-46F1-B448-7C15730CD9CF}"/>
          </ac:spMkLst>
        </pc:spChg>
        <pc:spChg chg="add mod">
          <ac:chgData name="Lucas Jellema" userId="7e183fbb-84e0-44b3-9b03-0792bc8d162b" providerId="ADAL" clId="{6E528E4C-260B-4DEA-826E-704118582F93}" dt="2019-10-26T16:14:37.498" v="10891" actId="14100"/>
          <ac:spMkLst>
            <pc:docMk/>
            <pc:sldMk cId="3479117056" sldId="1194"/>
            <ac:spMk id="26" creationId="{C11A3EBC-CFF9-401F-B832-561767D8AA67}"/>
          </ac:spMkLst>
        </pc:spChg>
        <pc:spChg chg="mod">
          <ac:chgData name="Lucas Jellema" userId="7e183fbb-84e0-44b3-9b03-0792bc8d162b" providerId="ADAL" clId="{6E528E4C-260B-4DEA-826E-704118582F93}" dt="2019-10-26T16:13:33.851" v="10846" actId="1035"/>
          <ac:spMkLst>
            <pc:docMk/>
            <pc:sldMk cId="3479117056" sldId="1194"/>
            <ac:spMk id="28" creationId="{31ADEE66-658B-4D45-B912-A20D4A213D04}"/>
          </ac:spMkLst>
        </pc:spChg>
        <pc:spChg chg="add mod">
          <ac:chgData name="Lucas Jellema" userId="7e183fbb-84e0-44b3-9b03-0792bc8d162b" providerId="ADAL" clId="{6E528E4C-260B-4DEA-826E-704118582F93}" dt="2019-10-26T16:15:12.735" v="10909" actId="20577"/>
          <ac:spMkLst>
            <pc:docMk/>
            <pc:sldMk cId="3479117056" sldId="1194"/>
            <ac:spMk id="30" creationId="{FA4D8A36-C025-467A-981D-55DF5DA84AB8}"/>
          </ac:spMkLst>
        </pc:spChg>
        <pc:spChg chg="add mod">
          <ac:chgData name="Lucas Jellema" userId="7e183fbb-84e0-44b3-9b03-0792bc8d162b" providerId="ADAL" clId="{6E528E4C-260B-4DEA-826E-704118582F93}" dt="2019-10-26T16:15:04.430" v="10906" actId="14100"/>
          <ac:spMkLst>
            <pc:docMk/>
            <pc:sldMk cId="3479117056" sldId="1194"/>
            <ac:spMk id="31" creationId="{AAAD38AE-0B9E-482A-80E1-1358C124465F}"/>
          </ac:spMkLst>
        </pc:spChg>
        <pc:picChg chg="add mod">
          <ac:chgData name="Lucas Jellema" userId="7e183fbb-84e0-44b3-9b03-0792bc8d162b" providerId="ADAL" clId="{6E528E4C-260B-4DEA-826E-704118582F93}" dt="2019-10-26T16:13:33.851" v="10846" actId="1035"/>
          <ac:picMkLst>
            <pc:docMk/>
            <pc:sldMk cId="3479117056" sldId="1194"/>
            <ac:picMk id="5" creationId="{3FC85C79-2313-4CF4-93FA-5D7CE5D4A127}"/>
          </ac:picMkLst>
        </pc:picChg>
        <pc:picChg chg="mod">
          <ac:chgData name="Lucas Jellema" userId="7e183fbb-84e0-44b3-9b03-0792bc8d162b" providerId="ADAL" clId="{6E528E4C-260B-4DEA-826E-704118582F93}" dt="2019-10-26T16:13:33.851" v="10846" actId="1035"/>
          <ac:picMkLst>
            <pc:docMk/>
            <pc:sldMk cId="3479117056" sldId="1194"/>
            <ac:picMk id="9" creationId="{4FCB3547-2291-4E8A-835C-7A9244729529}"/>
          </ac:picMkLst>
        </pc:picChg>
        <pc:picChg chg="del">
          <ac:chgData name="Lucas Jellema" userId="7e183fbb-84e0-44b3-9b03-0792bc8d162b" providerId="ADAL" clId="{6E528E4C-260B-4DEA-826E-704118582F93}" dt="2019-10-26T16:11:38.158" v="10785" actId="478"/>
          <ac:picMkLst>
            <pc:docMk/>
            <pc:sldMk cId="3479117056" sldId="1194"/>
            <ac:picMk id="10" creationId="{EC764231-552C-4700-A56C-EF5805ACE575}"/>
          </ac:picMkLst>
        </pc:picChg>
        <pc:picChg chg="mod">
          <ac:chgData name="Lucas Jellema" userId="7e183fbb-84e0-44b3-9b03-0792bc8d162b" providerId="ADAL" clId="{6E528E4C-260B-4DEA-826E-704118582F93}" dt="2019-10-26T16:13:33.851" v="10846" actId="1035"/>
          <ac:picMkLst>
            <pc:docMk/>
            <pc:sldMk cId="3479117056" sldId="1194"/>
            <ac:picMk id="12" creationId="{213BE9D7-0F83-49AA-B42C-628AF74397B6}"/>
          </ac:picMkLst>
        </pc:picChg>
        <pc:picChg chg="add mod">
          <ac:chgData name="Lucas Jellema" userId="7e183fbb-84e0-44b3-9b03-0792bc8d162b" providerId="ADAL" clId="{6E528E4C-260B-4DEA-826E-704118582F93}" dt="2019-10-26T16:12:52.451" v="10824" actId="1076"/>
          <ac:picMkLst>
            <pc:docMk/>
            <pc:sldMk cId="3479117056" sldId="1194"/>
            <ac:picMk id="13" creationId="{2FA1A5CF-B5F8-4F89-AD3A-8EFEAE2E9D9E}"/>
          </ac:picMkLst>
        </pc:picChg>
        <pc:picChg chg="del">
          <ac:chgData name="Lucas Jellema" userId="7e183fbb-84e0-44b3-9b03-0792bc8d162b" providerId="ADAL" clId="{6E528E4C-260B-4DEA-826E-704118582F93}" dt="2019-10-26T16:11:30.272" v="10781" actId="478"/>
          <ac:picMkLst>
            <pc:docMk/>
            <pc:sldMk cId="3479117056" sldId="1194"/>
            <ac:picMk id="16" creationId="{DFE32275-4B69-476E-BD1E-2F4DADAC923D}"/>
          </ac:picMkLst>
        </pc:picChg>
        <pc:picChg chg="mod">
          <ac:chgData name="Lucas Jellema" userId="7e183fbb-84e0-44b3-9b03-0792bc8d162b" providerId="ADAL" clId="{6E528E4C-260B-4DEA-826E-704118582F93}" dt="2019-10-26T16:13:33.851" v="10846" actId="1035"/>
          <ac:picMkLst>
            <pc:docMk/>
            <pc:sldMk cId="3479117056" sldId="1194"/>
            <ac:picMk id="20" creationId="{6998DCA9-6B29-41F6-854D-C78C36DB9305}"/>
          </ac:picMkLst>
        </pc:picChg>
        <pc:picChg chg="add mod">
          <ac:chgData name="Lucas Jellema" userId="7e183fbb-84e0-44b3-9b03-0792bc8d162b" providerId="ADAL" clId="{6E528E4C-260B-4DEA-826E-704118582F93}" dt="2019-10-26T16:13:19.718" v="10835" actId="1076"/>
          <ac:picMkLst>
            <pc:docMk/>
            <pc:sldMk cId="3479117056" sldId="1194"/>
            <ac:picMk id="24" creationId="{15CAF525-2164-42A3-887B-3469D6B780A1}"/>
          </ac:picMkLst>
        </pc:picChg>
        <pc:picChg chg="del">
          <ac:chgData name="Lucas Jellema" userId="7e183fbb-84e0-44b3-9b03-0792bc8d162b" providerId="ADAL" clId="{6E528E4C-260B-4DEA-826E-704118582F93}" dt="2019-10-26T16:12:38.759" v="10821" actId="478"/>
          <ac:picMkLst>
            <pc:docMk/>
            <pc:sldMk cId="3479117056" sldId="1194"/>
            <ac:picMk id="25" creationId="{5CF03D69-EA08-4C26-B0D7-4E86A1E374F8}"/>
          </ac:picMkLst>
        </pc:picChg>
        <pc:picChg chg="del">
          <ac:chgData name="Lucas Jellema" userId="7e183fbb-84e0-44b3-9b03-0792bc8d162b" providerId="ADAL" clId="{6E528E4C-260B-4DEA-826E-704118582F93}" dt="2019-10-26T16:12:55.032" v="10825" actId="478"/>
          <ac:picMkLst>
            <pc:docMk/>
            <pc:sldMk cId="3479117056" sldId="1194"/>
            <ac:picMk id="27" creationId="{24BB2F96-B393-42C3-A136-86D3D51ECB2C}"/>
          </ac:picMkLst>
        </pc:picChg>
        <pc:picChg chg="del">
          <ac:chgData name="Lucas Jellema" userId="7e183fbb-84e0-44b3-9b03-0792bc8d162b" providerId="ADAL" clId="{6E528E4C-260B-4DEA-826E-704118582F93}" dt="2019-10-26T16:11:39.731" v="10786" actId="478"/>
          <ac:picMkLst>
            <pc:docMk/>
            <pc:sldMk cId="3479117056" sldId="1194"/>
            <ac:picMk id="29" creationId="{5C7FB8DC-1239-412B-B996-98959765CE4A}"/>
          </ac:picMkLst>
        </pc:picChg>
        <pc:picChg chg="add mod">
          <ac:chgData name="Lucas Jellema" userId="7e183fbb-84e0-44b3-9b03-0792bc8d162b" providerId="ADAL" clId="{6E528E4C-260B-4DEA-826E-704118582F93}" dt="2019-10-26T16:15:36.017" v="10913" actId="1076"/>
          <ac:picMkLst>
            <pc:docMk/>
            <pc:sldMk cId="3479117056" sldId="1194"/>
            <ac:picMk id="32" creationId="{B8DB38D6-3551-420A-ACA1-E574E14DCA8B}"/>
          </ac:picMkLst>
        </pc:picChg>
      </pc:sldChg>
      <pc:sldChg chg="addSp delSp modSp add modAnim modNotesTx">
        <pc:chgData name="Lucas Jellema" userId="7e183fbb-84e0-44b3-9b03-0792bc8d162b" providerId="ADAL" clId="{6E528E4C-260B-4DEA-826E-704118582F93}" dt="2019-10-30T12:34:37.275" v="18286" actId="6549"/>
        <pc:sldMkLst>
          <pc:docMk/>
          <pc:sldMk cId="371897962" sldId="1195"/>
        </pc:sldMkLst>
        <pc:spChg chg="mod">
          <ac:chgData name="Lucas Jellema" userId="7e183fbb-84e0-44b3-9b03-0792bc8d162b" providerId="ADAL" clId="{6E528E4C-260B-4DEA-826E-704118582F93}" dt="2019-10-27T06:36:06.347" v="10967" actId="6549"/>
          <ac:spMkLst>
            <pc:docMk/>
            <pc:sldMk cId="371897962" sldId="1195"/>
            <ac:spMk id="2" creationId="{A06B3DAE-542C-4240-A666-77FF3F7CD9C0}"/>
          </ac:spMkLst>
        </pc:spChg>
        <pc:spChg chg="add mod">
          <ac:chgData name="Lucas Jellema" userId="7e183fbb-84e0-44b3-9b03-0792bc8d162b" providerId="ADAL" clId="{6E528E4C-260B-4DEA-826E-704118582F93}" dt="2019-10-26T16:16:26.007" v="10923" actId="208"/>
          <ac:spMkLst>
            <pc:docMk/>
            <pc:sldMk cId="371897962" sldId="1195"/>
            <ac:spMk id="3" creationId="{207C0339-387C-4E56-9695-5DFC05D34BAC}"/>
          </ac:spMkLst>
        </pc:spChg>
        <pc:spChg chg="add mod">
          <ac:chgData name="Lucas Jellema" userId="7e183fbb-84e0-44b3-9b03-0792bc8d162b" providerId="ADAL" clId="{6E528E4C-260B-4DEA-826E-704118582F93}" dt="2019-10-26T16:18:26.344" v="10957" actId="693"/>
          <ac:spMkLst>
            <pc:docMk/>
            <pc:sldMk cId="371897962" sldId="1195"/>
            <ac:spMk id="15" creationId="{791AA175-8F1E-46A0-9A47-0878291F8808}"/>
          </ac:spMkLst>
        </pc:spChg>
        <pc:spChg chg="add mod">
          <ac:chgData name="Lucas Jellema" userId="7e183fbb-84e0-44b3-9b03-0792bc8d162b" providerId="ADAL" clId="{6E528E4C-260B-4DEA-826E-704118582F93}" dt="2019-10-26T16:18:41.592" v="10959" actId="108"/>
          <ac:spMkLst>
            <pc:docMk/>
            <pc:sldMk cId="371897962" sldId="1195"/>
            <ac:spMk id="16" creationId="{33480C47-EDDD-45FB-A4BE-3653D5C01760}"/>
          </ac:spMkLst>
        </pc:spChg>
        <pc:spChg chg="del">
          <ac:chgData name="Lucas Jellema" userId="7e183fbb-84e0-44b3-9b03-0792bc8d162b" providerId="ADAL" clId="{6E528E4C-260B-4DEA-826E-704118582F93}" dt="2019-10-26T16:16:35.442" v="10924" actId="478"/>
          <ac:spMkLst>
            <pc:docMk/>
            <pc:sldMk cId="371897962" sldId="1195"/>
            <ac:spMk id="19" creationId="{A5D99DBC-831F-47D8-BF59-994BF69859DC}"/>
          </ac:spMkLst>
        </pc:spChg>
        <pc:spChg chg="del">
          <ac:chgData name="Lucas Jellema" userId="7e183fbb-84e0-44b3-9b03-0792bc8d162b" providerId="ADAL" clId="{6E528E4C-260B-4DEA-826E-704118582F93}" dt="2019-10-26T16:16:35.442" v="10924" actId="478"/>
          <ac:spMkLst>
            <pc:docMk/>
            <pc:sldMk cId="371897962" sldId="1195"/>
            <ac:spMk id="21" creationId="{82A416DC-FAC6-45C3-B2B8-69EC5617AD21}"/>
          </ac:spMkLst>
        </pc:spChg>
        <pc:spChg chg="add mod">
          <ac:chgData name="Lucas Jellema" userId="7e183fbb-84e0-44b3-9b03-0792bc8d162b" providerId="ADAL" clId="{6E528E4C-260B-4DEA-826E-704118582F93}" dt="2019-10-27T06:37:09.151" v="11027" actId="14100"/>
          <ac:spMkLst>
            <pc:docMk/>
            <pc:sldMk cId="371897962" sldId="1195"/>
            <ac:spMk id="25" creationId="{82DE2C6A-BDF8-4BC4-9042-24EACF4925D3}"/>
          </ac:spMkLst>
        </pc:spChg>
        <pc:spChg chg="del">
          <ac:chgData name="Lucas Jellema" userId="7e183fbb-84e0-44b3-9b03-0792bc8d162b" providerId="ADAL" clId="{6E528E4C-260B-4DEA-826E-704118582F93}" dt="2019-10-26T16:16:35.442" v="10924" actId="478"/>
          <ac:spMkLst>
            <pc:docMk/>
            <pc:sldMk cId="371897962" sldId="1195"/>
            <ac:spMk id="26" creationId="{C11A3EBC-CFF9-401F-B832-561767D8AA67}"/>
          </ac:spMkLst>
        </pc:spChg>
        <pc:spChg chg="add mod">
          <ac:chgData name="Lucas Jellema" userId="7e183fbb-84e0-44b3-9b03-0792bc8d162b" providerId="ADAL" clId="{6E528E4C-260B-4DEA-826E-704118582F93}" dt="2019-10-26T16:17:36.433" v="10946" actId="1035"/>
          <ac:spMkLst>
            <pc:docMk/>
            <pc:sldMk cId="371897962" sldId="1195"/>
            <ac:spMk id="29" creationId="{EE2DFB91-CDAB-49FD-B50F-739567C06318}"/>
          </ac:spMkLst>
        </pc:spChg>
        <pc:spChg chg="del">
          <ac:chgData name="Lucas Jellema" userId="7e183fbb-84e0-44b3-9b03-0792bc8d162b" providerId="ADAL" clId="{6E528E4C-260B-4DEA-826E-704118582F93}" dt="2019-10-26T16:16:35.442" v="10924" actId="478"/>
          <ac:spMkLst>
            <pc:docMk/>
            <pc:sldMk cId="371897962" sldId="1195"/>
            <ac:spMk id="30" creationId="{FA4D8A36-C025-467A-981D-55DF5DA84AB8}"/>
          </ac:spMkLst>
        </pc:spChg>
        <pc:spChg chg="del">
          <ac:chgData name="Lucas Jellema" userId="7e183fbb-84e0-44b3-9b03-0792bc8d162b" providerId="ADAL" clId="{6E528E4C-260B-4DEA-826E-704118582F93}" dt="2019-10-26T16:16:35.442" v="10924" actId="478"/>
          <ac:spMkLst>
            <pc:docMk/>
            <pc:sldMk cId="371897962" sldId="1195"/>
            <ac:spMk id="31" creationId="{AAAD38AE-0B9E-482A-80E1-1358C124465F}"/>
          </ac:spMkLst>
        </pc:spChg>
        <pc:spChg chg="add mod">
          <ac:chgData name="Lucas Jellema" userId="7e183fbb-84e0-44b3-9b03-0792bc8d162b" providerId="ADAL" clId="{6E528E4C-260B-4DEA-826E-704118582F93}" dt="2019-10-26T16:17:58.204" v="10953" actId="14100"/>
          <ac:spMkLst>
            <pc:docMk/>
            <pc:sldMk cId="371897962" sldId="1195"/>
            <ac:spMk id="33" creationId="{E4E76009-C524-4A13-ADD1-273320FAF17C}"/>
          </ac:spMkLst>
        </pc:spChg>
        <pc:spChg chg="add mod">
          <ac:chgData name="Lucas Jellema" userId="7e183fbb-84e0-44b3-9b03-0792bc8d162b" providerId="ADAL" clId="{6E528E4C-260B-4DEA-826E-704118582F93}" dt="2019-10-27T06:37:46.541" v="11101" actId="14100"/>
          <ac:spMkLst>
            <pc:docMk/>
            <pc:sldMk cId="371897962" sldId="1195"/>
            <ac:spMk id="34" creationId="{CF0AE498-9D15-4C08-9D4D-940055D41070}"/>
          </ac:spMkLst>
        </pc:spChg>
        <pc:picChg chg="del">
          <ac:chgData name="Lucas Jellema" userId="7e183fbb-84e0-44b3-9b03-0792bc8d162b" providerId="ADAL" clId="{6E528E4C-260B-4DEA-826E-704118582F93}" dt="2019-10-26T16:16:35.442" v="10924" actId="478"/>
          <ac:picMkLst>
            <pc:docMk/>
            <pc:sldMk cId="371897962" sldId="1195"/>
            <ac:picMk id="9" creationId="{4FCB3547-2291-4E8A-835C-7A9244729529}"/>
          </ac:picMkLst>
        </pc:picChg>
        <pc:picChg chg="add mod">
          <ac:chgData name="Lucas Jellema" userId="7e183fbb-84e0-44b3-9b03-0792bc8d162b" providerId="ADAL" clId="{6E528E4C-260B-4DEA-826E-704118582F93}" dt="2019-10-26T16:17:14.751" v="10941" actId="1038"/>
          <ac:picMkLst>
            <pc:docMk/>
            <pc:sldMk cId="371897962" sldId="1195"/>
            <ac:picMk id="11" creationId="{3C24D58F-5B3F-419C-8237-ADFA69AC5C5B}"/>
          </ac:picMkLst>
        </pc:picChg>
        <pc:picChg chg="del">
          <ac:chgData name="Lucas Jellema" userId="7e183fbb-84e0-44b3-9b03-0792bc8d162b" providerId="ADAL" clId="{6E528E4C-260B-4DEA-826E-704118582F93}" dt="2019-10-26T16:17:03.119" v="10935" actId="478"/>
          <ac:picMkLst>
            <pc:docMk/>
            <pc:sldMk cId="371897962" sldId="1195"/>
            <ac:picMk id="13" creationId="{2FA1A5CF-B5F8-4F89-AD3A-8EFEAE2E9D9E}"/>
          </ac:picMkLst>
        </pc:picChg>
        <pc:picChg chg="del">
          <ac:chgData name="Lucas Jellema" userId="7e183fbb-84e0-44b3-9b03-0792bc8d162b" providerId="ADAL" clId="{6E528E4C-260B-4DEA-826E-704118582F93}" dt="2019-10-26T16:16:35.442" v="10924" actId="478"/>
          <ac:picMkLst>
            <pc:docMk/>
            <pc:sldMk cId="371897962" sldId="1195"/>
            <ac:picMk id="20" creationId="{6998DCA9-6B29-41F6-854D-C78C36DB9305}"/>
          </ac:picMkLst>
        </pc:picChg>
        <pc:picChg chg="mod">
          <ac:chgData name="Lucas Jellema" userId="7e183fbb-84e0-44b3-9b03-0792bc8d162b" providerId="ADAL" clId="{6E528E4C-260B-4DEA-826E-704118582F93}" dt="2019-10-26T16:16:06.006" v="10918" actId="14100"/>
          <ac:picMkLst>
            <pc:docMk/>
            <pc:sldMk cId="371897962" sldId="1195"/>
            <ac:picMk id="24" creationId="{15CAF525-2164-42A3-887B-3469D6B780A1}"/>
          </ac:picMkLst>
        </pc:picChg>
        <pc:picChg chg="mod">
          <ac:chgData name="Lucas Jellema" userId="7e183fbb-84e0-44b3-9b03-0792bc8d162b" providerId="ADAL" clId="{6E528E4C-260B-4DEA-826E-704118582F93}" dt="2019-10-26T16:16:11.496" v="10920" actId="14100"/>
          <ac:picMkLst>
            <pc:docMk/>
            <pc:sldMk cId="371897962" sldId="1195"/>
            <ac:picMk id="32" creationId="{B8DB38D6-3551-420A-ACA1-E574E14DCA8B}"/>
          </ac:picMkLst>
        </pc:picChg>
      </pc:sldChg>
      <pc:sldChg chg="addSp delSp modSp add ord modAnim modNotesTx">
        <pc:chgData name="Lucas Jellema" userId="7e183fbb-84e0-44b3-9b03-0792bc8d162b" providerId="ADAL" clId="{6E528E4C-260B-4DEA-826E-704118582F93}" dt="2019-10-31T09:07:16.992" v="18712"/>
        <pc:sldMkLst>
          <pc:docMk/>
          <pc:sldMk cId="3457059021" sldId="1198"/>
        </pc:sldMkLst>
        <pc:spChg chg="mod">
          <ac:chgData name="Lucas Jellema" userId="7e183fbb-84e0-44b3-9b03-0792bc8d162b" providerId="ADAL" clId="{6E528E4C-260B-4DEA-826E-704118582F93}" dt="2019-10-27T09:44:15.908" v="12065" actId="404"/>
          <ac:spMkLst>
            <pc:docMk/>
            <pc:sldMk cId="3457059021" sldId="1198"/>
            <ac:spMk id="3" creationId="{DEAEE1BD-F16B-4239-979E-5B5147D65F59}"/>
          </ac:spMkLst>
        </pc:spChg>
        <pc:spChg chg="add mod topLvl">
          <ac:chgData name="Lucas Jellema" userId="7e183fbb-84e0-44b3-9b03-0792bc8d162b" providerId="ADAL" clId="{6E528E4C-260B-4DEA-826E-704118582F93}" dt="2019-10-27T09:44:50.890" v="12104" actId="1035"/>
          <ac:spMkLst>
            <pc:docMk/>
            <pc:sldMk cId="3457059021" sldId="1198"/>
            <ac:spMk id="15" creationId="{86747940-8277-4CEC-9502-B404218956B7}"/>
          </ac:spMkLst>
        </pc:spChg>
        <pc:spChg chg="mod topLvl">
          <ac:chgData name="Lucas Jellema" userId="7e183fbb-84e0-44b3-9b03-0792bc8d162b" providerId="ADAL" clId="{6E528E4C-260B-4DEA-826E-704118582F93}" dt="2019-10-27T09:44:50.890" v="12104" actId="1035"/>
          <ac:spMkLst>
            <pc:docMk/>
            <pc:sldMk cId="3457059021" sldId="1198"/>
            <ac:spMk id="17" creationId="{313F0BE3-F2B6-4562-B420-F46A909323E4}"/>
          </ac:spMkLst>
        </pc:spChg>
        <pc:spChg chg="del topLvl">
          <ac:chgData name="Lucas Jellema" userId="7e183fbb-84e0-44b3-9b03-0792bc8d162b" providerId="ADAL" clId="{6E528E4C-260B-4DEA-826E-704118582F93}" dt="2019-10-27T09:23:06.762" v="11953" actId="478"/>
          <ac:spMkLst>
            <pc:docMk/>
            <pc:sldMk cId="3457059021" sldId="1198"/>
            <ac:spMk id="18" creationId="{80CBAAD4-4A70-4BEF-92D1-93CCF5C61CB5}"/>
          </ac:spMkLst>
        </pc:spChg>
        <pc:spChg chg="del">
          <ac:chgData name="Lucas Jellema" userId="7e183fbb-84e0-44b3-9b03-0792bc8d162b" providerId="ADAL" clId="{6E528E4C-260B-4DEA-826E-704118582F93}" dt="2019-10-27T09:56:54.101" v="12213" actId="478"/>
          <ac:spMkLst>
            <pc:docMk/>
            <pc:sldMk cId="3457059021" sldId="1198"/>
            <ac:spMk id="27" creationId="{01F4ED1E-C20B-49A3-B9F1-2B3D9B26855A}"/>
          </ac:spMkLst>
        </pc:spChg>
        <pc:spChg chg="topLvl">
          <ac:chgData name="Lucas Jellema" userId="7e183fbb-84e0-44b3-9b03-0792bc8d162b" providerId="ADAL" clId="{6E528E4C-260B-4DEA-826E-704118582F93}" dt="2019-10-27T11:12:26.780" v="13381" actId="478"/>
          <ac:spMkLst>
            <pc:docMk/>
            <pc:sldMk cId="3457059021" sldId="1198"/>
            <ac:spMk id="35" creationId="{EC7A6436-0B8D-49F1-AD0D-7E54050C17BB}"/>
          </ac:spMkLst>
        </pc:spChg>
        <pc:spChg chg="del topLvl">
          <ac:chgData name="Lucas Jellema" userId="7e183fbb-84e0-44b3-9b03-0792bc8d162b" providerId="ADAL" clId="{6E528E4C-260B-4DEA-826E-704118582F93}" dt="2019-10-27T11:12:26.780" v="13381" actId="478"/>
          <ac:spMkLst>
            <pc:docMk/>
            <pc:sldMk cId="3457059021" sldId="1198"/>
            <ac:spMk id="36" creationId="{F6C35080-8598-40D2-9E4C-834AF22954FF}"/>
          </ac:spMkLst>
        </pc:spChg>
        <pc:spChg chg="add mod topLvl">
          <ac:chgData name="Lucas Jellema" userId="7e183fbb-84e0-44b3-9b03-0792bc8d162b" providerId="ADAL" clId="{6E528E4C-260B-4DEA-826E-704118582F93}" dt="2019-10-27T09:44:56.077" v="12109" actId="1036"/>
          <ac:spMkLst>
            <pc:docMk/>
            <pc:sldMk cId="3457059021" sldId="1198"/>
            <ac:spMk id="43" creationId="{FCB30B3C-FDAB-470B-BB72-BA6C25182F41}"/>
          </ac:spMkLst>
        </pc:spChg>
        <pc:spChg chg="add mod topLvl">
          <ac:chgData name="Lucas Jellema" userId="7e183fbb-84e0-44b3-9b03-0792bc8d162b" providerId="ADAL" clId="{6E528E4C-260B-4DEA-826E-704118582F93}" dt="2019-10-27T09:44:50.890" v="12104" actId="1035"/>
          <ac:spMkLst>
            <pc:docMk/>
            <pc:sldMk cId="3457059021" sldId="1198"/>
            <ac:spMk id="44" creationId="{B8D92FEC-D4FB-4CFF-8D93-402E15A46AC7}"/>
          </ac:spMkLst>
        </pc:spChg>
        <pc:spChg chg="add mod">
          <ac:chgData name="Lucas Jellema" userId="7e183fbb-84e0-44b3-9b03-0792bc8d162b" providerId="ADAL" clId="{6E528E4C-260B-4DEA-826E-704118582F93}" dt="2019-10-27T14:01:28.383" v="14768" actId="20577"/>
          <ac:spMkLst>
            <pc:docMk/>
            <pc:sldMk cId="3457059021" sldId="1198"/>
            <ac:spMk id="47" creationId="{6849FF79-72BA-4362-9A22-B4148B683CB1}"/>
          </ac:spMkLst>
        </pc:spChg>
        <pc:spChg chg="add mod">
          <ac:chgData name="Lucas Jellema" userId="7e183fbb-84e0-44b3-9b03-0792bc8d162b" providerId="ADAL" clId="{6E528E4C-260B-4DEA-826E-704118582F93}" dt="2019-10-27T14:01:03.085" v="14763" actId="404"/>
          <ac:spMkLst>
            <pc:docMk/>
            <pc:sldMk cId="3457059021" sldId="1198"/>
            <ac:spMk id="48" creationId="{C929777B-44F9-4C52-A24F-A92A689E9C34}"/>
          </ac:spMkLst>
        </pc:spChg>
        <pc:grpChg chg="add del mod">
          <ac:chgData name="Lucas Jellema" userId="7e183fbb-84e0-44b3-9b03-0792bc8d162b" providerId="ADAL" clId="{6E528E4C-260B-4DEA-826E-704118582F93}" dt="2019-10-27T09:22:52.431" v="11950" actId="165"/>
          <ac:grpSpMkLst>
            <pc:docMk/>
            <pc:sldMk cId="3457059021" sldId="1198"/>
            <ac:grpSpMk id="5" creationId="{0A3F87A8-4E0D-4964-A11D-37830FC5C998}"/>
          </ac:grpSpMkLst>
        </pc:grpChg>
        <pc:grpChg chg="add mod topLvl">
          <ac:chgData name="Lucas Jellema" userId="7e183fbb-84e0-44b3-9b03-0792bc8d162b" providerId="ADAL" clId="{6E528E4C-260B-4DEA-826E-704118582F93}" dt="2019-10-27T09:44:50.890" v="12104" actId="1035"/>
          <ac:grpSpMkLst>
            <pc:docMk/>
            <pc:sldMk cId="3457059021" sldId="1198"/>
            <ac:grpSpMk id="12" creationId="{6EA644B6-0560-42DF-BB88-514102D7DD68}"/>
          </ac:grpSpMkLst>
        </pc:grpChg>
        <pc:grpChg chg="add del mod topLvl">
          <ac:chgData name="Lucas Jellema" userId="7e183fbb-84e0-44b3-9b03-0792bc8d162b" providerId="ADAL" clId="{6E528E4C-260B-4DEA-826E-704118582F93}" dt="2019-10-27T09:23:06.762" v="11953" actId="478"/>
          <ac:grpSpMkLst>
            <pc:docMk/>
            <pc:sldMk cId="3457059021" sldId="1198"/>
            <ac:grpSpMk id="16" creationId="{DA68E3E7-323F-4876-A55B-2D01C32C6A46}"/>
          </ac:grpSpMkLst>
        </pc:grpChg>
        <pc:grpChg chg="add mod topLvl">
          <ac:chgData name="Lucas Jellema" userId="7e183fbb-84e0-44b3-9b03-0792bc8d162b" providerId="ADAL" clId="{6E528E4C-260B-4DEA-826E-704118582F93}" dt="2019-10-27T09:44:50.890" v="12104" actId="1035"/>
          <ac:grpSpMkLst>
            <pc:docMk/>
            <pc:sldMk cId="3457059021" sldId="1198"/>
            <ac:grpSpMk id="20" creationId="{7D4546F2-89E5-493E-9F8A-560F8FEDFEC0}"/>
          </ac:grpSpMkLst>
        </pc:grpChg>
        <pc:grpChg chg="add mod topLvl">
          <ac:chgData name="Lucas Jellema" userId="7e183fbb-84e0-44b3-9b03-0792bc8d162b" providerId="ADAL" clId="{6E528E4C-260B-4DEA-826E-704118582F93}" dt="2019-10-27T09:44:50.890" v="12104" actId="1035"/>
          <ac:grpSpMkLst>
            <pc:docMk/>
            <pc:sldMk cId="3457059021" sldId="1198"/>
            <ac:grpSpMk id="24" creationId="{A847A40B-7F01-45F7-84AF-BF7324350BB5}"/>
          </ac:grpSpMkLst>
        </pc:grpChg>
        <pc:grpChg chg="add mod topLvl">
          <ac:chgData name="Lucas Jellema" userId="7e183fbb-84e0-44b3-9b03-0792bc8d162b" providerId="ADAL" clId="{6E528E4C-260B-4DEA-826E-704118582F93}" dt="2019-10-27T09:44:50.890" v="12104" actId="1035"/>
          <ac:grpSpMkLst>
            <pc:docMk/>
            <pc:sldMk cId="3457059021" sldId="1198"/>
            <ac:grpSpMk id="28" creationId="{4CA36472-6970-4D96-B1AA-CEE6498E98D0}"/>
          </ac:grpSpMkLst>
        </pc:grpChg>
        <pc:grpChg chg="add del mod topLvl">
          <ac:chgData name="Lucas Jellema" userId="7e183fbb-84e0-44b3-9b03-0792bc8d162b" providerId="ADAL" clId="{6E528E4C-260B-4DEA-826E-704118582F93}" dt="2019-10-27T11:12:26.780" v="13381" actId="478"/>
          <ac:grpSpMkLst>
            <pc:docMk/>
            <pc:sldMk cId="3457059021" sldId="1198"/>
            <ac:grpSpMk id="34" creationId="{7A7981FB-ACE0-46DD-B6CF-5DD4D63D8F2D}"/>
          </ac:grpSpMkLst>
        </pc:grpChg>
        <pc:grpChg chg="add mod topLvl">
          <ac:chgData name="Lucas Jellema" userId="7e183fbb-84e0-44b3-9b03-0792bc8d162b" providerId="ADAL" clId="{6E528E4C-260B-4DEA-826E-704118582F93}" dt="2019-10-27T09:44:50.890" v="12104" actId="1035"/>
          <ac:grpSpMkLst>
            <pc:docMk/>
            <pc:sldMk cId="3457059021" sldId="1198"/>
            <ac:grpSpMk id="40" creationId="{BCEE43C2-B43C-40EE-A8E9-8D817AA28EAD}"/>
          </ac:grpSpMkLst>
        </pc:grpChg>
        <pc:picChg chg="add mod topLvl">
          <ac:chgData name="Lucas Jellema" userId="7e183fbb-84e0-44b3-9b03-0792bc8d162b" providerId="ADAL" clId="{6E528E4C-260B-4DEA-826E-704118582F93}" dt="2019-10-27T09:44:50.890" v="12104" actId="1035"/>
          <ac:picMkLst>
            <pc:docMk/>
            <pc:sldMk cId="3457059021" sldId="1198"/>
            <ac:picMk id="9" creationId="{0DB83D78-0DE3-449A-8A98-BF2C6E8B5CA0}"/>
          </ac:picMkLst>
        </pc:picChg>
        <pc:picChg chg="add mod topLvl">
          <ac:chgData name="Lucas Jellema" userId="7e183fbb-84e0-44b3-9b03-0792bc8d162b" providerId="ADAL" clId="{6E528E4C-260B-4DEA-826E-704118582F93}" dt="2019-10-27T09:44:50.890" v="12104" actId="1035"/>
          <ac:picMkLst>
            <pc:docMk/>
            <pc:sldMk cId="3457059021" sldId="1198"/>
            <ac:picMk id="10" creationId="{CE5B6928-AF6F-41C4-AF1F-D37CFD0DA625}"/>
          </ac:picMkLst>
        </pc:picChg>
        <pc:picChg chg="add mod topLvl">
          <ac:chgData name="Lucas Jellema" userId="7e183fbb-84e0-44b3-9b03-0792bc8d162b" providerId="ADAL" clId="{6E528E4C-260B-4DEA-826E-704118582F93}" dt="2019-10-27T09:44:50.890" v="12104" actId="1035"/>
          <ac:picMkLst>
            <pc:docMk/>
            <pc:sldMk cId="3457059021" sldId="1198"/>
            <ac:picMk id="11" creationId="{AEDA8428-1CF1-4E28-B31B-0A8699FCD87C}"/>
          </ac:picMkLst>
        </pc:picChg>
        <pc:picChg chg="add mod topLvl">
          <ac:chgData name="Lucas Jellema" userId="7e183fbb-84e0-44b3-9b03-0792bc8d162b" providerId="ADAL" clId="{6E528E4C-260B-4DEA-826E-704118582F93}" dt="2019-10-27T09:44:50.890" v="12104" actId="1035"/>
          <ac:picMkLst>
            <pc:docMk/>
            <pc:sldMk cId="3457059021" sldId="1198"/>
            <ac:picMk id="19" creationId="{690BE74B-3E38-4613-B14D-7CABE9A68675}"/>
          </ac:picMkLst>
        </pc:picChg>
        <pc:picChg chg="add mod topLvl">
          <ac:chgData name="Lucas Jellema" userId="7e183fbb-84e0-44b3-9b03-0792bc8d162b" providerId="ADAL" clId="{6E528E4C-260B-4DEA-826E-704118582F93}" dt="2019-10-27T09:45:03.551" v="12113" actId="1035"/>
          <ac:picMkLst>
            <pc:docMk/>
            <pc:sldMk cId="3457059021" sldId="1198"/>
            <ac:picMk id="23" creationId="{46AAE26C-4638-4CAB-9059-2BC5309F1485}"/>
          </ac:picMkLst>
        </pc:picChg>
        <pc:picChg chg="add mod topLvl">
          <ac:chgData name="Lucas Jellema" userId="7e183fbb-84e0-44b3-9b03-0792bc8d162b" providerId="ADAL" clId="{6E528E4C-260B-4DEA-826E-704118582F93}" dt="2019-10-27T09:44:50.890" v="12104" actId="1035"/>
          <ac:picMkLst>
            <pc:docMk/>
            <pc:sldMk cId="3457059021" sldId="1198"/>
            <ac:picMk id="31" creationId="{44FC66E9-CC5B-49E4-B84B-09FF268E1A69}"/>
          </ac:picMkLst>
        </pc:picChg>
        <pc:picChg chg="add mod topLvl">
          <ac:chgData name="Lucas Jellema" userId="7e183fbb-84e0-44b3-9b03-0792bc8d162b" providerId="ADAL" clId="{6E528E4C-260B-4DEA-826E-704118582F93}" dt="2019-10-27T09:44:50.890" v="12104" actId="1035"/>
          <ac:picMkLst>
            <pc:docMk/>
            <pc:sldMk cId="3457059021" sldId="1198"/>
            <ac:picMk id="32" creationId="{58BEBDB7-DD50-4927-A154-5BE6AFEA4ACE}"/>
          </ac:picMkLst>
        </pc:picChg>
        <pc:picChg chg="add mod topLvl">
          <ac:chgData name="Lucas Jellema" userId="7e183fbb-84e0-44b3-9b03-0792bc8d162b" providerId="ADAL" clId="{6E528E4C-260B-4DEA-826E-704118582F93}" dt="2019-10-27T09:44:50.890" v="12104" actId="1035"/>
          <ac:picMkLst>
            <pc:docMk/>
            <pc:sldMk cId="3457059021" sldId="1198"/>
            <ac:picMk id="33" creationId="{6402748A-40B8-423B-9381-8298E8170DED}"/>
          </ac:picMkLst>
        </pc:picChg>
        <pc:picChg chg="add mod topLvl">
          <ac:chgData name="Lucas Jellema" userId="7e183fbb-84e0-44b3-9b03-0792bc8d162b" providerId="ADAL" clId="{6E528E4C-260B-4DEA-826E-704118582F93}" dt="2019-10-27T09:44:50.890" v="12104" actId="1035"/>
          <ac:picMkLst>
            <pc:docMk/>
            <pc:sldMk cId="3457059021" sldId="1198"/>
            <ac:picMk id="37" creationId="{34BB4099-6243-4C47-91F6-9BC068F0CB29}"/>
          </ac:picMkLst>
        </pc:picChg>
        <pc:picChg chg="add mod topLvl">
          <ac:chgData name="Lucas Jellema" userId="7e183fbb-84e0-44b3-9b03-0792bc8d162b" providerId="ADAL" clId="{6E528E4C-260B-4DEA-826E-704118582F93}" dt="2019-10-27T09:44:50.890" v="12104" actId="1035"/>
          <ac:picMkLst>
            <pc:docMk/>
            <pc:sldMk cId="3457059021" sldId="1198"/>
            <ac:picMk id="38" creationId="{156ACA97-8DFE-43C3-9A01-8B41E8B61450}"/>
          </ac:picMkLst>
        </pc:picChg>
        <pc:picChg chg="add mod topLvl">
          <ac:chgData name="Lucas Jellema" userId="7e183fbb-84e0-44b3-9b03-0792bc8d162b" providerId="ADAL" clId="{6E528E4C-260B-4DEA-826E-704118582F93}" dt="2019-10-27T09:44:50.890" v="12104" actId="1035"/>
          <ac:picMkLst>
            <pc:docMk/>
            <pc:sldMk cId="3457059021" sldId="1198"/>
            <ac:picMk id="39" creationId="{4E44D1D9-EC81-4CD8-BF08-AEB5D02F9C9D}"/>
          </ac:picMkLst>
        </pc:picChg>
        <pc:picChg chg="add del mod topLvl">
          <ac:chgData name="Lucas Jellema" userId="7e183fbb-84e0-44b3-9b03-0792bc8d162b" providerId="ADAL" clId="{6E528E4C-260B-4DEA-826E-704118582F93}" dt="2019-10-27T09:56:56.007" v="12214" actId="478"/>
          <ac:picMkLst>
            <pc:docMk/>
            <pc:sldMk cId="3457059021" sldId="1198"/>
            <ac:picMk id="45" creationId="{F5FFC55F-D58A-4BF0-A2D6-7495E0985BD3}"/>
          </ac:picMkLst>
        </pc:picChg>
        <pc:picChg chg="add mod topLvl">
          <ac:chgData name="Lucas Jellema" userId="7e183fbb-84e0-44b3-9b03-0792bc8d162b" providerId="ADAL" clId="{6E528E4C-260B-4DEA-826E-704118582F93}" dt="2019-10-27T09:44:50.890" v="12104" actId="1035"/>
          <ac:picMkLst>
            <pc:docMk/>
            <pc:sldMk cId="3457059021" sldId="1198"/>
            <ac:picMk id="46" creationId="{C9204EA8-77C5-41DF-AEB6-6DB676737E91}"/>
          </ac:picMkLst>
        </pc:picChg>
      </pc:sldChg>
      <pc:sldChg chg="delSp modSp add ord">
        <pc:chgData name="Lucas Jellema" userId="7e183fbb-84e0-44b3-9b03-0792bc8d162b" providerId="ADAL" clId="{6E528E4C-260B-4DEA-826E-704118582F93}" dt="2019-10-27T11:34:46.296" v="13821" actId="20577"/>
        <pc:sldMkLst>
          <pc:docMk/>
          <pc:sldMk cId="2740000156" sldId="1205"/>
        </pc:sldMkLst>
        <pc:spChg chg="mod">
          <ac:chgData name="Lucas Jellema" userId="7e183fbb-84e0-44b3-9b03-0792bc8d162b" providerId="ADAL" clId="{6E528E4C-260B-4DEA-826E-704118582F93}" dt="2019-10-27T10:55:37.408" v="12405" actId="20577"/>
          <ac:spMkLst>
            <pc:docMk/>
            <pc:sldMk cId="2740000156" sldId="1205"/>
            <ac:spMk id="2" creationId="{A06B3DAE-542C-4240-A666-77FF3F7CD9C0}"/>
          </ac:spMkLst>
        </pc:spChg>
        <pc:spChg chg="mod">
          <ac:chgData name="Lucas Jellema" userId="7e183fbb-84e0-44b3-9b03-0792bc8d162b" providerId="ADAL" clId="{6E528E4C-260B-4DEA-826E-704118582F93}" dt="2019-10-27T11:34:46.296" v="13821" actId="20577"/>
          <ac:spMkLst>
            <pc:docMk/>
            <pc:sldMk cId="2740000156" sldId="1205"/>
            <ac:spMk id="3" creationId="{DEAEE1BD-F16B-4239-979E-5B5147D65F59}"/>
          </ac:spMkLst>
        </pc:spChg>
        <pc:spChg chg="del topLvl">
          <ac:chgData name="Lucas Jellema" userId="7e183fbb-84e0-44b3-9b03-0792bc8d162b" providerId="ADAL" clId="{6E528E4C-260B-4DEA-826E-704118582F93}" dt="2019-10-27T10:56:30.147" v="12496" actId="478"/>
          <ac:spMkLst>
            <pc:docMk/>
            <pc:sldMk cId="2740000156" sldId="1205"/>
            <ac:spMk id="14" creationId="{3B77B444-B5B3-41A6-B29F-469974FB7BAB}"/>
          </ac:spMkLst>
        </pc:spChg>
        <pc:spChg chg="mod topLvl">
          <ac:chgData name="Lucas Jellema" userId="7e183fbb-84e0-44b3-9b03-0792bc8d162b" providerId="ADAL" clId="{6E528E4C-260B-4DEA-826E-704118582F93}" dt="2019-10-27T10:56:35.612" v="12497" actId="1076"/>
          <ac:spMkLst>
            <pc:docMk/>
            <pc:sldMk cId="2740000156" sldId="1205"/>
            <ac:spMk id="15" creationId="{2A8795C7-3760-4404-811D-4ED6024CC1AD}"/>
          </ac:spMkLst>
        </pc:spChg>
        <pc:spChg chg="topLvl">
          <ac:chgData name="Lucas Jellema" userId="7e183fbb-84e0-44b3-9b03-0792bc8d162b" providerId="ADAL" clId="{6E528E4C-260B-4DEA-826E-704118582F93}" dt="2019-10-27T10:58:10.309" v="12498" actId="478"/>
          <ac:spMkLst>
            <pc:docMk/>
            <pc:sldMk cId="2740000156" sldId="1205"/>
            <ac:spMk id="36" creationId="{7E0206CB-54DF-4B6C-848E-1547318B5392}"/>
          </ac:spMkLst>
        </pc:spChg>
        <pc:spChg chg="del topLvl">
          <ac:chgData name="Lucas Jellema" userId="7e183fbb-84e0-44b3-9b03-0792bc8d162b" providerId="ADAL" clId="{6E528E4C-260B-4DEA-826E-704118582F93}" dt="2019-10-27T10:58:10.309" v="12498" actId="478"/>
          <ac:spMkLst>
            <pc:docMk/>
            <pc:sldMk cId="2740000156" sldId="1205"/>
            <ac:spMk id="37" creationId="{66388A9F-1B01-4DDC-9D2A-DA619569843C}"/>
          </ac:spMkLst>
        </pc:spChg>
        <pc:grpChg chg="mod">
          <ac:chgData name="Lucas Jellema" userId="7e183fbb-84e0-44b3-9b03-0792bc8d162b" providerId="ADAL" clId="{6E528E4C-260B-4DEA-826E-704118582F93}" dt="2019-10-27T10:59:31.249" v="12578" actId="1076"/>
          <ac:grpSpMkLst>
            <pc:docMk/>
            <pc:sldMk cId="2740000156" sldId="1205"/>
            <ac:grpSpMk id="16" creationId="{806D0DC5-C5A1-4AC8-BA71-19A4B34A9741}"/>
          </ac:grpSpMkLst>
        </pc:grpChg>
        <pc:grpChg chg="del">
          <ac:chgData name="Lucas Jellema" userId="7e183fbb-84e0-44b3-9b03-0792bc8d162b" providerId="ADAL" clId="{6E528E4C-260B-4DEA-826E-704118582F93}" dt="2019-10-27T10:56:30.147" v="12496" actId="478"/>
          <ac:grpSpMkLst>
            <pc:docMk/>
            <pc:sldMk cId="2740000156" sldId="1205"/>
            <ac:grpSpMk id="19" creationId="{B20FA613-8C64-49C9-A47C-029C6F02CF5D}"/>
          </ac:grpSpMkLst>
        </pc:grpChg>
        <pc:grpChg chg="del">
          <ac:chgData name="Lucas Jellema" userId="7e183fbb-84e0-44b3-9b03-0792bc8d162b" providerId="ADAL" clId="{6E528E4C-260B-4DEA-826E-704118582F93}" dt="2019-10-27T10:58:10.309" v="12498" actId="478"/>
          <ac:grpSpMkLst>
            <pc:docMk/>
            <pc:sldMk cId="2740000156" sldId="1205"/>
            <ac:grpSpMk id="35" creationId="{B9C86215-6429-4B66-8817-5B243994DC25}"/>
          </ac:grpSpMkLst>
        </pc:grpChg>
        <pc:picChg chg="mod">
          <ac:chgData name="Lucas Jellema" userId="7e183fbb-84e0-44b3-9b03-0792bc8d162b" providerId="ADAL" clId="{6E528E4C-260B-4DEA-826E-704118582F93}" dt="2019-10-27T10:58:43.636" v="12508" actId="1076"/>
          <ac:picMkLst>
            <pc:docMk/>
            <pc:sldMk cId="2740000156" sldId="1205"/>
            <ac:picMk id="9" creationId="{F22DBC67-8B79-4A51-AD4E-996998AF0038}"/>
          </ac:picMkLst>
        </pc:picChg>
        <pc:picChg chg="mod">
          <ac:chgData name="Lucas Jellema" userId="7e183fbb-84e0-44b3-9b03-0792bc8d162b" providerId="ADAL" clId="{6E528E4C-260B-4DEA-826E-704118582F93}" dt="2019-10-27T10:59:25.914" v="12576" actId="1076"/>
          <ac:picMkLst>
            <pc:docMk/>
            <pc:sldMk cId="2740000156" sldId="1205"/>
            <ac:picMk id="6146" creationId="{57EEA7AE-19F0-46EA-984B-9E9EC1412257}"/>
          </ac:picMkLst>
        </pc:picChg>
        <pc:picChg chg="mod">
          <ac:chgData name="Lucas Jellema" userId="7e183fbb-84e0-44b3-9b03-0792bc8d162b" providerId="ADAL" clId="{6E528E4C-260B-4DEA-826E-704118582F93}" dt="2019-10-27T11:34:35.724" v="13816" actId="1076"/>
          <ac:picMkLst>
            <pc:docMk/>
            <pc:sldMk cId="2740000156" sldId="1205"/>
            <ac:picMk id="6154" creationId="{05C6B297-65D8-4E44-A680-49820C36A8C5}"/>
          </ac:picMkLst>
        </pc:picChg>
        <pc:picChg chg="mod">
          <ac:chgData name="Lucas Jellema" userId="7e183fbb-84e0-44b3-9b03-0792bc8d162b" providerId="ADAL" clId="{6E528E4C-260B-4DEA-826E-704118582F93}" dt="2019-10-27T11:34:40.982" v="13819" actId="1076"/>
          <ac:picMkLst>
            <pc:docMk/>
            <pc:sldMk cId="2740000156" sldId="1205"/>
            <ac:picMk id="6156" creationId="{C454DB9A-17E3-48F5-85A1-EEE2CC81C2B4}"/>
          </ac:picMkLst>
        </pc:picChg>
        <pc:picChg chg="mod">
          <ac:chgData name="Lucas Jellema" userId="7e183fbb-84e0-44b3-9b03-0792bc8d162b" providerId="ADAL" clId="{6E528E4C-260B-4DEA-826E-704118582F93}" dt="2019-10-27T11:34:37.440" v="13817" actId="1076"/>
          <ac:picMkLst>
            <pc:docMk/>
            <pc:sldMk cId="2740000156" sldId="1205"/>
            <ac:picMk id="6158" creationId="{75B4489F-1FEB-4E84-A653-43AF625F951D}"/>
          </ac:picMkLst>
        </pc:picChg>
      </pc:sldChg>
      <pc:sldChg chg="addSp delSp modSp add">
        <pc:chgData name="Lucas Jellema" userId="7e183fbb-84e0-44b3-9b03-0792bc8d162b" providerId="ADAL" clId="{6E528E4C-260B-4DEA-826E-704118582F93}" dt="2019-10-27T21:42:44.113" v="15603" actId="14100"/>
        <pc:sldMkLst>
          <pc:docMk/>
          <pc:sldMk cId="1972887111" sldId="1206"/>
        </pc:sldMkLst>
        <pc:spChg chg="mod">
          <ac:chgData name="Lucas Jellema" userId="7e183fbb-84e0-44b3-9b03-0792bc8d162b" providerId="ADAL" clId="{6E528E4C-260B-4DEA-826E-704118582F93}" dt="2019-10-27T11:36:17.996" v="13888" actId="20577"/>
          <ac:spMkLst>
            <pc:docMk/>
            <pc:sldMk cId="1972887111" sldId="1206"/>
            <ac:spMk id="2" creationId="{A06B3DAE-542C-4240-A666-77FF3F7CD9C0}"/>
          </ac:spMkLst>
        </pc:spChg>
        <pc:spChg chg="mod">
          <ac:chgData name="Lucas Jellema" userId="7e183fbb-84e0-44b3-9b03-0792bc8d162b" providerId="ADAL" clId="{6E528E4C-260B-4DEA-826E-704118582F93}" dt="2019-10-27T21:42:44.113" v="15603" actId="14100"/>
          <ac:spMkLst>
            <pc:docMk/>
            <pc:sldMk cId="1972887111" sldId="1206"/>
            <ac:spMk id="3" creationId="{DEAEE1BD-F16B-4239-979E-5B5147D65F59}"/>
          </ac:spMkLst>
        </pc:spChg>
        <pc:spChg chg="add del mod topLvl">
          <ac:chgData name="Lucas Jellema" userId="7e183fbb-84e0-44b3-9b03-0792bc8d162b" providerId="ADAL" clId="{6E528E4C-260B-4DEA-826E-704118582F93}" dt="2019-10-27T11:37:14.247" v="13895" actId="1076"/>
          <ac:spMkLst>
            <pc:docMk/>
            <pc:sldMk cId="1972887111" sldId="1206"/>
            <ac:spMk id="11" creationId="{B4CDC4B0-77E1-4D73-86BB-AA60527142D6}"/>
          </ac:spMkLst>
        </pc:spChg>
        <pc:spChg chg="mod topLvl">
          <ac:chgData name="Lucas Jellema" userId="7e183fbb-84e0-44b3-9b03-0792bc8d162b" providerId="ADAL" clId="{6E528E4C-260B-4DEA-826E-704118582F93}" dt="2019-10-27T11:37:16.102" v="13896" actId="1076"/>
          <ac:spMkLst>
            <pc:docMk/>
            <pc:sldMk cId="1972887111" sldId="1206"/>
            <ac:spMk id="12" creationId="{6D49EDF4-096B-4595-AE5E-F78B1BBAE866}"/>
          </ac:spMkLst>
        </pc:spChg>
        <pc:spChg chg="mod">
          <ac:chgData name="Lucas Jellema" userId="7e183fbb-84e0-44b3-9b03-0792bc8d162b" providerId="ADAL" clId="{6E528E4C-260B-4DEA-826E-704118582F93}" dt="2019-10-27T16:25:07.149" v="14986" actId="1076"/>
          <ac:spMkLst>
            <pc:docMk/>
            <pc:sldMk cId="1972887111" sldId="1206"/>
            <ac:spMk id="13" creationId="{E304F342-5560-4B22-B950-FEEDD1B857BC}"/>
          </ac:spMkLst>
        </pc:spChg>
        <pc:spChg chg="del">
          <ac:chgData name="Lucas Jellema" userId="7e183fbb-84e0-44b3-9b03-0792bc8d162b" providerId="ADAL" clId="{6E528E4C-260B-4DEA-826E-704118582F93}" dt="2019-10-27T11:36:57.269" v="13890" actId="478"/>
          <ac:spMkLst>
            <pc:docMk/>
            <pc:sldMk cId="1972887111" sldId="1206"/>
            <ac:spMk id="15" creationId="{2A8795C7-3760-4404-811D-4ED6024CC1AD}"/>
          </ac:spMkLst>
        </pc:spChg>
        <pc:spChg chg="mod topLvl">
          <ac:chgData name="Lucas Jellema" userId="7e183fbb-84e0-44b3-9b03-0792bc8d162b" providerId="ADAL" clId="{6E528E4C-260B-4DEA-826E-704118582F93}" dt="2019-10-27T16:25:08.764" v="14987" actId="1076"/>
          <ac:spMkLst>
            <pc:docMk/>
            <pc:sldMk cId="1972887111" sldId="1206"/>
            <ac:spMk id="17" creationId="{E141363E-4AC2-48F9-B80C-B18E9906F20B}"/>
          </ac:spMkLst>
        </pc:spChg>
        <pc:spChg chg="mod ord topLvl">
          <ac:chgData name="Lucas Jellema" userId="7e183fbb-84e0-44b3-9b03-0792bc8d162b" providerId="ADAL" clId="{6E528E4C-260B-4DEA-826E-704118582F93}" dt="2019-10-27T16:25:03.485" v="14985" actId="166"/>
          <ac:spMkLst>
            <pc:docMk/>
            <pc:sldMk cId="1972887111" sldId="1206"/>
            <ac:spMk id="18" creationId="{ABA5C109-A883-4057-8BE6-98D6F927B87D}"/>
          </ac:spMkLst>
        </pc:spChg>
        <pc:spChg chg="del">
          <ac:chgData name="Lucas Jellema" userId="7e183fbb-84e0-44b3-9b03-0792bc8d162b" providerId="ADAL" clId="{6E528E4C-260B-4DEA-826E-704118582F93}" dt="2019-10-27T16:24:24.426" v="14974" actId="478"/>
          <ac:spMkLst>
            <pc:docMk/>
            <pc:sldMk cId="1972887111" sldId="1206"/>
            <ac:spMk id="29" creationId="{9D5D1978-3224-408D-A33C-54518E90A19D}"/>
          </ac:spMkLst>
        </pc:spChg>
        <pc:spChg chg="del">
          <ac:chgData name="Lucas Jellema" userId="7e183fbb-84e0-44b3-9b03-0792bc8d162b" providerId="ADAL" clId="{6E528E4C-260B-4DEA-826E-704118582F93}" dt="2019-10-27T16:24:24.426" v="14974" actId="478"/>
          <ac:spMkLst>
            <pc:docMk/>
            <pc:sldMk cId="1972887111" sldId="1206"/>
            <ac:spMk id="36" creationId="{7E0206CB-54DF-4B6C-848E-1547318B5392}"/>
          </ac:spMkLst>
        </pc:spChg>
        <pc:spChg chg="add mod">
          <ac:chgData name="Lucas Jellema" userId="7e183fbb-84e0-44b3-9b03-0792bc8d162b" providerId="ADAL" clId="{6E528E4C-260B-4DEA-826E-704118582F93}" dt="2019-10-27T16:25:20.574" v="14992" actId="1076"/>
          <ac:spMkLst>
            <pc:docMk/>
            <pc:sldMk cId="1972887111" sldId="1206"/>
            <ac:spMk id="42" creationId="{BF08832E-A6C1-4ADD-AFD4-1B3142199C2C}"/>
          </ac:spMkLst>
        </pc:spChg>
        <pc:spChg chg="del">
          <ac:chgData name="Lucas Jellema" userId="7e183fbb-84e0-44b3-9b03-0792bc8d162b" providerId="ADAL" clId="{6E528E4C-260B-4DEA-826E-704118582F93}" dt="2019-10-27T16:24:24.426" v="14974" actId="478"/>
          <ac:spMkLst>
            <pc:docMk/>
            <pc:sldMk cId="1972887111" sldId="1206"/>
            <ac:spMk id="47" creationId="{121F53B0-7F5B-4067-8003-48D97062A708}"/>
          </ac:spMkLst>
        </pc:spChg>
        <pc:spChg chg="mod">
          <ac:chgData name="Lucas Jellema" userId="7e183fbb-84e0-44b3-9b03-0792bc8d162b" providerId="ADAL" clId="{6E528E4C-260B-4DEA-826E-704118582F93}" dt="2019-10-27T11:38:19.355" v="13905" actId="14100"/>
          <ac:spMkLst>
            <pc:docMk/>
            <pc:sldMk cId="1972887111" sldId="1206"/>
            <ac:spMk id="49" creationId="{F6C43691-FBB2-466C-80C1-E1AAB850B3D7}"/>
          </ac:spMkLst>
        </pc:spChg>
        <pc:grpChg chg="del">
          <ac:chgData name="Lucas Jellema" userId="7e183fbb-84e0-44b3-9b03-0792bc8d162b" providerId="ADAL" clId="{6E528E4C-260B-4DEA-826E-704118582F93}" dt="2019-10-27T16:24:45.012" v="14979" actId="165"/>
          <ac:grpSpMkLst>
            <pc:docMk/>
            <pc:sldMk cId="1972887111" sldId="1206"/>
            <ac:grpSpMk id="16" creationId="{806D0DC5-C5A1-4AC8-BA71-19A4B34A9741}"/>
          </ac:grpSpMkLst>
        </pc:grpChg>
        <pc:grpChg chg="add del">
          <ac:chgData name="Lucas Jellema" userId="7e183fbb-84e0-44b3-9b03-0792bc8d162b" providerId="ADAL" clId="{6E528E4C-260B-4DEA-826E-704118582F93}" dt="2019-10-27T16:24:24.426" v="14974" actId="478"/>
          <ac:grpSpMkLst>
            <pc:docMk/>
            <pc:sldMk cId="1972887111" sldId="1206"/>
            <ac:grpSpMk id="20" creationId="{486FD2CF-3136-40DD-A638-37C7D0E2000E}"/>
          </ac:grpSpMkLst>
        </pc:grpChg>
        <pc:grpChg chg="del mod">
          <ac:chgData name="Lucas Jellema" userId="7e183fbb-84e0-44b3-9b03-0792bc8d162b" providerId="ADAL" clId="{6E528E4C-260B-4DEA-826E-704118582F93}" dt="2019-10-27T16:24:28.151" v="14975" actId="478"/>
          <ac:grpSpMkLst>
            <pc:docMk/>
            <pc:sldMk cId="1972887111" sldId="1206"/>
            <ac:grpSpMk id="23" creationId="{78E9196B-C4E3-4E4E-9D5D-9B2A964E8E07}"/>
          </ac:grpSpMkLst>
        </pc:grpChg>
        <pc:grpChg chg="mod">
          <ac:chgData name="Lucas Jellema" userId="7e183fbb-84e0-44b3-9b03-0792bc8d162b" providerId="ADAL" clId="{6E528E4C-260B-4DEA-826E-704118582F93}" dt="2019-10-27T16:25:22.890" v="14993" actId="1076"/>
          <ac:grpSpMkLst>
            <pc:docMk/>
            <pc:sldMk cId="1972887111" sldId="1206"/>
            <ac:grpSpMk id="26" creationId="{9CE63A00-3BA3-4B84-B79F-5E5CD0ECB5E5}"/>
          </ac:grpSpMkLst>
        </pc:grpChg>
        <pc:grpChg chg="del">
          <ac:chgData name="Lucas Jellema" userId="7e183fbb-84e0-44b3-9b03-0792bc8d162b" providerId="ADAL" clId="{6E528E4C-260B-4DEA-826E-704118582F93}" dt="2019-10-27T16:24:24.426" v="14974" actId="478"/>
          <ac:grpSpMkLst>
            <pc:docMk/>
            <pc:sldMk cId="1972887111" sldId="1206"/>
            <ac:grpSpMk id="43" creationId="{156ABE47-F8A6-4374-B41E-06C644CEE180}"/>
          </ac:grpSpMkLst>
        </pc:grpChg>
        <pc:picChg chg="del">
          <ac:chgData name="Lucas Jellema" userId="7e183fbb-84e0-44b3-9b03-0792bc8d162b" providerId="ADAL" clId="{6E528E4C-260B-4DEA-826E-704118582F93}" dt="2019-10-27T11:36:57.269" v="13890" actId="478"/>
          <ac:picMkLst>
            <pc:docMk/>
            <pc:sldMk cId="1972887111" sldId="1206"/>
            <ac:picMk id="9" creationId="{F22DBC67-8B79-4A51-AD4E-996998AF0038}"/>
          </ac:picMkLst>
        </pc:picChg>
        <pc:picChg chg="mod">
          <ac:chgData name="Lucas Jellema" userId="7e183fbb-84e0-44b3-9b03-0792bc8d162b" providerId="ADAL" clId="{6E528E4C-260B-4DEA-826E-704118582F93}" dt="2019-10-27T21:38:44.006" v="15433" actId="166"/>
          <ac:picMkLst>
            <pc:docMk/>
            <pc:sldMk cId="1972887111" sldId="1206"/>
            <ac:picMk id="10" creationId="{B6C34D9E-F70B-41D5-B104-6A4A2CEAB158}"/>
          </ac:picMkLst>
        </pc:picChg>
        <pc:picChg chg="add mod">
          <ac:chgData name="Lucas Jellema" userId="7e183fbb-84e0-44b3-9b03-0792bc8d162b" providerId="ADAL" clId="{6E528E4C-260B-4DEA-826E-704118582F93}" dt="2019-10-27T21:38:40.133" v="15432" actId="1076"/>
          <ac:picMkLst>
            <pc:docMk/>
            <pc:sldMk cId="1972887111" sldId="1206"/>
            <ac:picMk id="14" creationId="{ADC2CDD4-53D7-4EC9-8B81-D7C2D046A037}"/>
          </ac:picMkLst>
        </pc:picChg>
        <pc:picChg chg="add del mod">
          <ac:chgData name="Lucas Jellema" userId="7e183fbb-84e0-44b3-9b03-0792bc8d162b" providerId="ADAL" clId="{6E528E4C-260B-4DEA-826E-704118582F93}" dt="2019-10-27T21:40:05.325" v="15442" actId="478"/>
          <ac:picMkLst>
            <pc:docMk/>
            <pc:sldMk cId="1972887111" sldId="1206"/>
            <ac:picMk id="21" creationId="{5A693BFE-2883-47D2-881D-EF6BC2BB39D5}"/>
          </ac:picMkLst>
        </pc:picChg>
        <pc:picChg chg="add mod">
          <ac:chgData name="Lucas Jellema" userId="7e183fbb-84e0-44b3-9b03-0792bc8d162b" providerId="ADAL" clId="{6E528E4C-260B-4DEA-826E-704118582F93}" dt="2019-10-27T21:40:16.968" v="15447" actId="1076"/>
          <ac:picMkLst>
            <pc:docMk/>
            <pc:sldMk cId="1972887111" sldId="1206"/>
            <ac:picMk id="22" creationId="{617808A5-0E5E-4F78-BDD8-4E12FB1776A9}"/>
          </ac:picMkLst>
        </pc:picChg>
        <pc:picChg chg="add mod">
          <ac:chgData name="Lucas Jellema" userId="7e183fbb-84e0-44b3-9b03-0792bc8d162b" providerId="ADAL" clId="{6E528E4C-260B-4DEA-826E-704118582F93}" dt="2019-10-27T21:40:35.545" v="15451" actId="1076"/>
          <ac:picMkLst>
            <pc:docMk/>
            <pc:sldMk cId="1972887111" sldId="1206"/>
            <ac:picMk id="48" creationId="{CC5E173E-F499-499E-8F1D-B95D83F0A78E}"/>
          </ac:picMkLst>
        </pc:picChg>
        <pc:picChg chg="add mod">
          <ac:chgData name="Lucas Jellema" userId="7e183fbb-84e0-44b3-9b03-0792bc8d162b" providerId="ADAL" clId="{6E528E4C-260B-4DEA-826E-704118582F93}" dt="2019-10-27T21:40:44.097" v="15455" actId="1076"/>
          <ac:picMkLst>
            <pc:docMk/>
            <pc:sldMk cId="1972887111" sldId="1206"/>
            <ac:picMk id="50" creationId="{82F304C9-4938-41BE-AB71-250AD719E72A}"/>
          </ac:picMkLst>
        </pc:picChg>
        <pc:picChg chg="add mod">
          <ac:chgData name="Lucas Jellema" userId="7e183fbb-84e0-44b3-9b03-0792bc8d162b" providerId="ADAL" clId="{6E528E4C-260B-4DEA-826E-704118582F93}" dt="2019-10-27T21:40:53.085" v="15457" actId="1076"/>
          <ac:picMkLst>
            <pc:docMk/>
            <pc:sldMk cId="1972887111" sldId="1206"/>
            <ac:picMk id="51" creationId="{79FB6C31-5D40-433E-B5EB-9B35682C99F0}"/>
          </ac:picMkLst>
        </pc:picChg>
        <pc:picChg chg="add mod">
          <ac:chgData name="Lucas Jellema" userId="7e183fbb-84e0-44b3-9b03-0792bc8d162b" providerId="ADAL" clId="{6E528E4C-260B-4DEA-826E-704118582F93}" dt="2019-10-27T21:41:13.248" v="15464" actId="1076"/>
          <ac:picMkLst>
            <pc:docMk/>
            <pc:sldMk cId="1972887111" sldId="1206"/>
            <ac:picMk id="52" creationId="{F9396ACD-716F-4428-86FA-5C52C884EC72}"/>
          </ac:picMkLst>
        </pc:picChg>
        <pc:picChg chg="add mod">
          <ac:chgData name="Lucas Jellema" userId="7e183fbb-84e0-44b3-9b03-0792bc8d162b" providerId="ADAL" clId="{6E528E4C-260B-4DEA-826E-704118582F93}" dt="2019-10-27T21:41:19.353" v="15466" actId="1076"/>
          <ac:picMkLst>
            <pc:docMk/>
            <pc:sldMk cId="1972887111" sldId="1206"/>
            <ac:picMk id="53" creationId="{5D3FDAC8-F630-4B68-8C67-A68F11182E29}"/>
          </ac:picMkLst>
        </pc:picChg>
        <pc:picChg chg="add mod">
          <ac:chgData name="Lucas Jellema" userId="7e183fbb-84e0-44b3-9b03-0792bc8d162b" providerId="ADAL" clId="{6E528E4C-260B-4DEA-826E-704118582F93}" dt="2019-10-27T21:41:35.124" v="15468" actId="1076"/>
          <ac:picMkLst>
            <pc:docMk/>
            <pc:sldMk cId="1972887111" sldId="1206"/>
            <ac:picMk id="54" creationId="{556742B7-E60A-4ECF-81EF-BEBBCB30F337}"/>
          </ac:picMkLst>
        </pc:picChg>
        <pc:picChg chg="mod">
          <ac:chgData name="Lucas Jellema" userId="7e183fbb-84e0-44b3-9b03-0792bc8d162b" providerId="ADAL" clId="{6E528E4C-260B-4DEA-826E-704118582F93}" dt="2019-10-27T16:25:10.328" v="14988" actId="1076"/>
          <ac:picMkLst>
            <pc:docMk/>
            <pc:sldMk cId="1972887111" sldId="1206"/>
            <ac:picMk id="6146" creationId="{57EEA7AE-19F0-46EA-984B-9E9EC1412257}"/>
          </ac:picMkLst>
        </pc:picChg>
        <pc:picChg chg="mod">
          <ac:chgData name="Lucas Jellema" userId="7e183fbb-84e0-44b3-9b03-0792bc8d162b" providerId="ADAL" clId="{6E528E4C-260B-4DEA-826E-704118582F93}" dt="2019-10-27T21:41:00.437" v="15461" actId="1076"/>
          <ac:picMkLst>
            <pc:docMk/>
            <pc:sldMk cId="1972887111" sldId="1206"/>
            <ac:picMk id="6148" creationId="{6B8B600A-ABD2-48FD-AAC6-BBD7B0924D73}"/>
          </ac:picMkLst>
        </pc:picChg>
        <pc:picChg chg="mod">
          <ac:chgData name="Lucas Jellema" userId="7e183fbb-84e0-44b3-9b03-0792bc8d162b" providerId="ADAL" clId="{6E528E4C-260B-4DEA-826E-704118582F93}" dt="2019-10-27T16:25:13.201" v="14989" actId="1076"/>
          <ac:picMkLst>
            <pc:docMk/>
            <pc:sldMk cId="1972887111" sldId="1206"/>
            <ac:picMk id="6152" creationId="{419880F6-099C-4439-B18B-358AF90D26D1}"/>
          </ac:picMkLst>
        </pc:picChg>
        <pc:picChg chg="del">
          <ac:chgData name="Lucas Jellema" userId="7e183fbb-84e0-44b3-9b03-0792bc8d162b" providerId="ADAL" clId="{6E528E4C-260B-4DEA-826E-704118582F93}" dt="2019-10-27T11:36:57.269" v="13890" actId="478"/>
          <ac:picMkLst>
            <pc:docMk/>
            <pc:sldMk cId="1972887111" sldId="1206"/>
            <ac:picMk id="6154" creationId="{05C6B297-65D8-4E44-A680-49820C36A8C5}"/>
          </ac:picMkLst>
        </pc:picChg>
        <pc:picChg chg="del">
          <ac:chgData name="Lucas Jellema" userId="7e183fbb-84e0-44b3-9b03-0792bc8d162b" providerId="ADAL" clId="{6E528E4C-260B-4DEA-826E-704118582F93}" dt="2019-10-27T11:36:57.269" v="13890" actId="478"/>
          <ac:picMkLst>
            <pc:docMk/>
            <pc:sldMk cId="1972887111" sldId="1206"/>
            <ac:picMk id="6156" creationId="{C454DB9A-17E3-48F5-85A1-EEE2CC81C2B4}"/>
          </ac:picMkLst>
        </pc:picChg>
        <pc:picChg chg="del">
          <ac:chgData name="Lucas Jellema" userId="7e183fbb-84e0-44b3-9b03-0792bc8d162b" providerId="ADAL" clId="{6E528E4C-260B-4DEA-826E-704118582F93}" dt="2019-10-27T11:36:57.269" v="13890" actId="478"/>
          <ac:picMkLst>
            <pc:docMk/>
            <pc:sldMk cId="1972887111" sldId="1206"/>
            <ac:picMk id="6158" creationId="{75B4489F-1FEB-4E84-A653-43AF625F951D}"/>
          </ac:picMkLst>
        </pc:picChg>
        <pc:picChg chg="del">
          <ac:chgData name="Lucas Jellema" userId="7e183fbb-84e0-44b3-9b03-0792bc8d162b" providerId="ADAL" clId="{6E528E4C-260B-4DEA-826E-704118582F93}" dt="2019-10-27T16:24:24.426" v="14974" actId="478"/>
          <ac:picMkLst>
            <pc:docMk/>
            <pc:sldMk cId="1972887111" sldId="1206"/>
            <ac:picMk id="6160" creationId="{C9FB87E4-134A-40D9-832D-C3D4CD6D863B}"/>
          </ac:picMkLst>
        </pc:picChg>
        <pc:picChg chg="del">
          <ac:chgData name="Lucas Jellema" userId="7e183fbb-84e0-44b3-9b03-0792bc8d162b" providerId="ADAL" clId="{6E528E4C-260B-4DEA-826E-704118582F93}" dt="2019-10-27T16:24:24.426" v="14974" actId="478"/>
          <ac:picMkLst>
            <pc:docMk/>
            <pc:sldMk cId="1972887111" sldId="1206"/>
            <ac:picMk id="6162" creationId="{5C760D87-8D41-4088-8ACE-888A31DB89F4}"/>
          </ac:picMkLst>
        </pc:picChg>
        <pc:picChg chg="del">
          <ac:chgData name="Lucas Jellema" userId="7e183fbb-84e0-44b3-9b03-0792bc8d162b" providerId="ADAL" clId="{6E528E4C-260B-4DEA-826E-704118582F93}" dt="2019-10-27T16:24:24.426" v="14974" actId="478"/>
          <ac:picMkLst>
            <pc:docMk/>
            <pc:sldMk cId="1972887111" sldId="1206"/>
            <ac:picMk id="6164" creationId="{47B0CF16-718F-48BB-AF40-914977764A90}"/>
          </ac:picMkLst>
        </pc:picChg>
        <pc:picChg chg="del">
          <ac:chgData name="Lucas Jellema" userId="7e183fbb-84e0-44b3-9b03-0792bc8d162b" providerId="ADAL" clId="{6E528E4C-260B-4DEA-826E-704118582F93}" dt="2019-10-27T16:24:24.426" v="14974" actId="478"/>
          <ac:picMkLst>
            <pc:docMk/>
            <pc:sldMk cId="1972887111" sldId="1206"/>
            <ac:picMk id="6166" creationId="{A171F542-9E6D-45FB-9336-E6A22F6A9FE8}"/>
          </ac:picMkLst>
        </pc:picChg>
        <pc:picChg chg="del mod">
          <ac:chgData name="Lucas Jellema" userId="7e183fbb-84e0-44b3-9b03-0792bc8d162b" providerId="ADAL" clId="{6E528E4C-260B-4DEA-826E-704118582F93}" dt="2019-10-27T16:24:28.151" v="14975" actId="478"/>
          <ac:picMkLst>
            <pc:docMk/>
            <pc:sldMk cId="1972887111" sldId="1206"/>
            <ac:picMk id="6168" creationId="{DAFFEF72-7528-402E-802C-556F2F50BE53}"/>
          </ac:picMkLst>
        </pc:picChg>
      </pc:sldChg>
      <pc:sldChg chg="addSp modSp">
        <pc:chgData name="Lucas Jellema" userId="7e183fbb-84e0-44b3-9b03-0792bc8d162b" providerId="ADAL" clId="{6E528E4C-260B-4DEA-826E-704118582F93}" dt="2019-10-30T07:28:30.741" v="16605" actId="207"/>
        <pc:sldMkLst>
          <pc:docMk/>
          <pc:sldMk cId="4271546726" sldId="1223"/>
        </pc:sldMkLst>
        <pc:spChg chg="add mod">
          <ac:chgData name="Lucas Jellema" userId="7e183fbb-84e0-44b3-9b03-0792bc8d162b" providerId="ADAL" clId="{6E528E4C-260B-4DEA-826E-704118582F93}" dt="2019-10-30T07:28:30.741" v="16605" actId="207"/>
          <ac:spMkLst>
            <pc:docMk/>
            <pc:sldMk cId="4271546726" sldId="1223"/>
            <ac:spMk id="14" creationId="{D5A79B8D-E7D7-4BE6-9386-DC0AAAE598C8}"/>
          </ac:spMkLst>
        </pc:spChg>
      </pc:sldChg>
      <pc:sldChg chg="modSp">
        <pc:chgData name="Lucas Jellema" userId="7e183fbb-84e0-44b3-9b03-0792bc8d162b" providerId="ADAL" clId="{6E528E4C-260B-4DEA-826E-704118582F93}" dt="2019-10-30T07:28:50.023" v="16606" actId="20577"/>
        <pc:sldMkLst>
          <pc:docMk/>
          <pc:sldMk cId="1046101789" sldId="1224"/>
        </pc:sldMkLst>
        <pc:spChg chg="mod">
          <ac:chgData name="Lucas Jellema" userId="7e183fbb-84e0-44b3-9b03-0792bc8d162b" providerId="ADAL" clId="{6E528E4C-260B-4DEA-826E-704118582F93}" dt="2019-10-30T07:28:50.023" v="16606" actId="20577"/>
          <ac:spMkLst>
            <pc:docMk/>
            <pc:sldMk cId="1046101789" sldId="1224"/>
            <ac:spMk id="4" creationId="{08C603DA-4A5C-4840-BC93-494F4B09B000}"/>
          </ac:spMkLst>
        </pc:spChg>
      </pc:sldChg>
      <pc:sldChg chg="addSp modSp setBg">
        <pc:chgData name="Lucas Jellema" userId="7e183fbb-84e0-44b3-9b03-0792bc8d162b" providerId="ADAL" clId="{6E528E4C-260B-4DEA-826E-704118582F93}" dt="2019-10-30T07:28:13.430" v="16595" actId="207"/>
        <pc:sldMkLst>
          <pc:docMk/>
          <pc:sldMk cId="875340929" sldId="1239"/>
        </pc:sldMkLst>
        <pc:spChg chg="add mod">
          <ac:chgData name="Lucas Jellema" userId="7e183fbb-84e0-44b3-9b03-0792bc8d162b" providerId="ADAL" clId="{6E528E4C-260B-4DEA-826E-704118582F93}" dt="2019-10-30T07:28:13.430" v="16595" actId="207"/>
          <ac:spMkLst>
            <pc:docMk/>
            <pc:sldMk cId="875340929" sldId="1239"/>
            <ac:spMk id="2" creationId="{89CD1F9D-236F-4325-82EC-8629648ED883}"/>
          </ac:spMkLst>
        </pc:spChg>
      </pc:sldChg>
      <pc:sldChg chg="addSp delSp modSp add ord">
        <pc:chgData name="Lucas Jellema" userId="7e183fbb-84e0-44b3-9b03-0792bc8d162b" providerId="ADAL" clId="{6E528E4C-260B-4DEA-826E-704118582F93}" dt="2019-10-30T09:30:29.562" v="17811" actId="20577"/>
        <pc:sldMkLst>
          <pc:docMk/>
          <pc:sldMk cId="2496973895" sldId="1246"/>
        </pc:sldMkLst>
        <pc:spChg chg="mod">
          <ac:chgData name="Lucas Jellema" userId="7e183fbb-84e0-44b3-9b03-0792bc8d162b" providerId="ADAL" clId="{6E528E4C-260B-4DEA-826E-704118582F93}" dt="2019-10-30T09:30:29.562" v="17811" actId="20577"/>
          <ac:spMkLst>
            <pc:docMk/>
            <pc:sldMk cId="2496973895" sldId="1246"/>
            <ac:spMk id="2" creationId="{922CC3F1-F684-4520-A70A-A8455583A70A}"/>
          </ac:spMkLst>
        </pc:spChg>
        <pc:picChg chg="add">
          <ac:chgData name="Lucas Jellema" userId="7e183fbb-84e0-44b3-9b03-0792bc8d162b" providerId="ADAL" clId="{6E528E4C-260B-4DEA-826E-704118582F93}" dt="2019-10-30T09:30:22.539" v="17787"/>
          <ac:picMkLst>
            <pc:docMk/>
            <pc:sldMk cId="2496973895" sldId="1246"/>
            <ac:picMk id="9" creationId="{52495073-9F4F-4418-8355-7980BB1CF1AE}"/>
          </ac:picMkLst>
        </pc:picChg>
        <pc:picChg chg="add">
          <ac:chgData name="Lucas Jellema" userId="7e183fbb-84e0-44b3-9b03-0792bc8d162b" providerId="ADAL" clId="{6E528E4C-260B-4DEA-826E-704118582F93}" dt="2019-10-30T09:30:22.539" v="17787"/>
          <ac:picMkLst>
            <pc:docMk/>
            <pc:sldMk cId="2496973895" sldId="1246"/>
            <ac:picMk id="10" creationId="{38AF97EE-3621-46F6-9193-69E30909FCDD}"/>
          </ac:picMkLst>
        </pc:picChg>
        <pc:picChg chg="del">
          <ac:chgData name="Lucas Jellema" userId="7e183fbb-84e0-44b3-9b03-0792bc8d162b" providerId="ADAL" clId="{6E528E4C-260B-4DEA-826E-704118582F93}" dt="2019-10-30T09:30:17.123" v="17786" actId="478"/>
          <ac:picMkLst>
            <pc:docMk/>
            <pc:sldMk cId="2496973895" sldId="1246"/>
            <ac:picMk id="1030" creationId="{AC78F9B2-963C-4B53-A322-A261FF093AC4}"/>
          </ac:picMkLst>
        </pc:picChg>
      </pc:sldChg>
      <pc:sldChg chg="add">
        <pc:chgData name="Lucas Jellema" userId="7e183fbb-84e0-44b3-9b03-0792bc8d162b" providerId="ADAL" clId="{6E528E4C-260B-4DEA-826E-704118582F93}" dt="2019-10-30T09:30:13.412" v="17784"/>
        <pc:sldMkLst>
          <pc:docMk/>
          <pc:sldMk cId="1989762574" sldId="1247"/>
        </pc:sldMkLst>
      </pc:sldChg>
      <pc:sldChg chg="addSp delSp modSp add ord">
        <pc:chgData name="Lucas Jellema" userId="7e183fbb-84e0-44b3-9b03-0792bc8d162b" providerId="ADAL" clId="{6E528E4C-260B-4DEA-826E-704118582F93}" dt="2019-10-30T10:14:50.385" v="18141" actId="14100"/>
        <pc:sldMkLst>
          <pc:docMk/>
          <pc:sldMk cId="3358510803" sldId="1248"/>
        </pc:sldMkLst>
        <pc:spChg chg="mod">
          <ac:chgData name="Lucas Jellema" userId="7e183fbb-84e0-44b3-9b03-0792bc8d162b" providerId="ADAL" clId="{6E528E4C-260B-4DEA-826E-704118582F93}" dt="2019-10-30T09:39:41.356" v="18134" actId="20577"/>
          <ac:spMkLst>
            <pc:docMk/>
            <pc:sldMk cId="3358510803" sldId="1248"/>
            <ac:spMk id="2" creationId="{922CC3F1-F684-4520-A70A-A8455583A70A}"/>
          </ac:spMkLst>
        </pc:spChg>
        <pc:picChg chg="add mod">
          <ac:chgData name="Lucas Jellema" userId="7e183fbb-84e0-44b3-9b03-0792bc8d162b" providerId="ADAL" clId="{6E528E4C-260B-4DEA-826E-704118582F93}" dt="2019-10-30T10:14:50.385" v="18141" actId="14100"/>
          <ac:picMkLst>
            <pc:docMk/>
            <pc:sldMk cId="3358510803" sldId="1248"/>
            <ac:picMk id="9" creationId="{4F31B5AF-7F5C-4C64-955A-D89F1D587BDD}"/>
          </ac:picMkLst>
        </pc:picChg>
        <pc:picChg chg="add mod">
          <ac:chgData name="Lucas Jellema" userId="7e183fbb-84e0-44b3-9b03-0792bc8d162b" providerId="ADAL" clId="{6E528E4C-260B-4DEA-826E-704118582F93}" dt="2019-10-30T09:39:47.635" v="18135" actId="1076"/>
          <ac:picMkLst>
            <pc:docMk/>
            <pc:sldMk cId="3358510803" sldId="1248"/>
            <ac:picMk id="10" creationId="{F9190B0E-6BBA-4C42-9DB5-41494C59FA07}"/>
          </ac:picMkLst>
        </pc:picChg>
        <pc:picChg chg="del">
          <ac:chgData name="Lucas Jellema" userId="7e183fbb-84e0-44b3-9b03-0792bc8d162b" providerId="ADAL" clId="{6E528E4C-260B-4DEA-826E-704118582F93}" dt="2019-10-30T09:39:30.608" v="18112" actId="478"/>
          <ac:picMkLst>
            <pc:docMk/>
            <pc:sldMk cId="3358510803" sldId="1248"/>
            <ac:picMk id="1030" creationId="{AC78F9B2-963C-4B53-A322-A261FF093AC4}"/>
          </ac:picMkLst>
        </pc:picChg>
      </pc:sldChg>
      <pc:sldChg chg="add">
        <pc:chgData name="Lucas Jellema" userId="7e183fbb-84e0-44b3-9b03-0792bc8d162b" providerId="ADAL" clId="{6E528E4C-260B-4DEA-826E-704118582F93}" dt="2019-10-30T10:15:15.065" v="18142"/>
        <pc:sldMkLst>
          <pc:docMk/>
          <pc:sldMk cId="3480670292" sldId="2894"/>
        </pc:sldMkLst>
      </pc:sldChg>
      <pc:sldChg chg="add">
        <pc:chgData name="Lucas Jellema" userId="7e183fbb-84e0-44b3-9b03-0792bc8d162b" providerId="ADAL" clId="{6E528E4C-260B-4DEA-826E-704118582F93}" dt="2019-10-30T12:20:19.525" v="18159"/>
        <pc:sldMkLst>
          <pc:docMk/>
          <pc:sldMk cId="1728505074" sldId="2897"/>
        </pc:sldMkLst>
      </pc:sldChg>
      <pc:sldChg chg="add">
        <pc:chgData name="Lucas Jellema" userId="7e183fbb-84e0-44b3-9b03-0792bc8d162b" providerId="ADAL" clId="{6E528E4C-260B-4DEA-826E-704118582F93}" dt="2019-10-30T12:20:19.525" v="18159"/>
        <pc:sldMkLst>
          <pc:docMk/>
          <pc:sldMk cId="854773233" sldId="2898"/>
        </pc:sldMkLst>
      </pc:sldChg>
      <pc:sldChg chg="addSp delSp modSp add modAnim">
        <pc:chgData name="Lucas Jellema" userId="7e183fbb-84e0-44b3-9b03-0792bc8d162b" providerId="ADAL" clId="{6E528E4C-260B-4DEA-826E-704118582F93}" dt="2019-10-31T09:01:09.272" v="18643" actId="1076"/>
        <pc:sldMkLst>
          <pc:docMk/>
          <pc:sldMk cId="2363371847" sldId="2899"/>
        </pc:sldMkLst>
        <pc:spChg chg="mod">
          <ac:chgData name="Lucas Jellema" userId="7e183fbb-84e0-44b3-9b03-0792bc8d162b" providerId="ADAL" clId="{6E528E4C-260B-4DEA-826E-704118582F93}" dt="2019-10-31T08:55:22.952" v="18568" actId="20577"/>
          <ac:spMkLst>
            <pc:docMk/>
            <pc:sldMk cId="2363371847" sldId="2899"/>
            <ac:spMk id="2" creationId="{A06B3DAE-542C-4240-A666-77FF3F7CD9C0}"/>
          </ac:spMkLst>
        </pc:spChg>
        <pc:spChg chg="mod">
          <ac:chgData name="Lucas Jellema" userId="7e183fbb-84e0-44b3-9b03-0792bc8d162b" providerId="ADAL" clId="{6E528E4C-260B-4DEA-826E-704118582F93}" dt="2019-10-31T08:55:32.670" v="18570" actId="20577"/>
          <ac:spMkLst>
            <pc:docMk/>
            <pc:sldMk cId="2363371847" sldId="2899"/>
            <ac:spMk id="3" creationId="{DEAEE1BD-F16B-4239-979E-5B5147D65F59}"/>
          </ac:spMkLst>
        </pc:spChg>
        <pc:spChg chg="mod">
          <ac:chgData name="Lucas Jellema" userId="7e183fbb-84e0-44b3-9b03-0792bc8d162b" providerId="ADAL" clId="{6E528E4C-260B-4DEA-826E-704118582F93}" dt="2019-10-31T08:57:11.118" v="18591" actId="1076"/>
          <ac:spMkLst>
            <pc:docMk/>
            <pc:sldMk cId="2363371847" sldId="2899"/>
            <ac:spMk id="13" creationId="{E304F342-5560-4B22-B950-FEEDD1B857BC}"/>
          </ac:spMkLst>
        </pc:spChg>
        <pc:spChg chg="del">
          <ac:chgData name="Lucas Jellema" userId="7e183fbb-84e0-44b3-9b03-0792bc8d162b" providerId="ADAL" clId="{6E528E4C-260B-4DEA-826E-704118582F93}" dt="2019-10-31T08:55:48.150" v="18575" actId="478"/>
          <ac:spMkLst>
            <pc:docMk/>
            <pc:sldMk cId="2363371847" sldId="2899"/>
            <ac:spMk id="15" creationId="{2A8795C7-3760-4404-811D-4ED6024CC1AD}"/>
          </ac:spMkLst>
        </pc:spChg>
        <pc:spChg chg="del">
          <ac:chgData name="Lucas Jellema" userId="7e183fbb-84e0-44b3-9b03-0792bc8d162b" providerId="ADAL" clId="{6E528E4C-260B-4DEA-826E-704118582F93}" dt="2019-10-31T08:55:58.377" v="18577" actId="478"/>
          <ac:spMkLst>
            <pc:docMk/>
            <pc:sldMk cId="2363371847" sldId="2899"/>
            <ac:spMk id="29" creationId="{9D5D1978-3224-408D-A33C-54518E90A19D}"/>
          </ac:spMkLst>
        </pc:spChg>
        <pc:spChg chg="del">
          <ac:chgData name="Lucas Jellema" userId="7e183fbb-84e0-44b3-9b03-0792bc8d162b" providerId="ADAL" clId="{6E528E4C-260B-4DEA-826E-704118582F93}" dt="2019-10-31T08:56:36.716" v="18581" actId="478"/>
          <ac:spMkLst>
            <pc:docMk/>
            <pc:sldMk cId="2363371847" sldId="2899"/>
            <ac:spMk id="36" creationId="{7E0206CB-54DF-4B6C-848E-1547318B5392}"/>
          </ac:spMkLst>
        </pc:spChg>
        <pc:spChg chg="del">
          <ac:chgData name="Lucas Jellema" userId="7e183fbb-84e0-44b3-9b03-0792bc8d162b" providerId="ADAL" clId="{6E528E4C-260B-4DEA-826E-704118582F93}" dt="2019-10-31T08:55:58.377" v="18577" actId="478"/>
          <ac:spMkLst>
            <pc:docMk/>
            <pc:sldMk cId="2363371847" sldId="2899"/>
            <ac:spMk id="47" creationId="{121F53B0-7F5B-4067-8003-48D97062A708}"/>
          </ac:spMkLst>
        </pc:spChg>
        <pc:grpChg chg="del">
          <ac:chgData name="Lucas Jellema" userId="7e183fbb-84e0-44b3-9b03-0792bc8d162b" providerId="ADAL" clId="{6E528E4C-260B-4DEA-826E-704118582F93}" dt="2019-10-31T08:56:36.716" v="18581" actId="478"/>
          <ac:grpSpMkLst>
            <pc:docMk/>
            <pc:sldMk cId="2363371847" sldId="2899"/>
            <ac:grpSpMk id="16" creationId="{806D0DC5-C5A1-4AC8-BA71-19A4B34A9741}"/>
          </ac:grpSpMkLst>
        </pc:grpChg>
        <pc:grpChg chg="mod ord">
          <ac:chgData name="Lucas Jellema" userId="7e183fbb-84e0-44b3-9b03-0792bc8d162b" providerId="ADAL" clId="{6E528E4C-260B-4DEA-826E-704118582F93}" dt="2019-10-31T08:57:11.118" v="18591" actId="1076"/>
          <ac:grpSpMkLst>
            <pc:docMk/>
            <pc:sldMk cId="2363371847" sldId="2899"/>
            <ac:grpSpMk id="20" creationId="{486FD2CF-3136-40DD-A638-37C7D0E2000E}"/>
          </ac:grpSpMkLst>
        </pc:grpChg>
        <pc:grpChg chg="del mod">
          <ac:chgData name="Lucas Jellema" userId="7e183fbb-84e0-44b3-9b03-0792bc8d162b" providerId="ADAL" clId="{6E528E4C-260B-4DEA-826E-704118582F93}" dt="2019-10-31T08:57:01.924" v="18588" actId="478"/>
          <ac:grpSpMkLst>
            <pc:docMk/>
            <pc:sldMk cId="2363371847" sldId="2899"/>
            <ac:grpSpMk id="23" creationId="{78E9196B-C4E3-4E4E-9D5D-9B2A964E8E07}"/>
          </ac:grpSpMkLst>
        </pc:grpChg>
        <pc:grpChg chg="mod">
          <ac:chgData name="Lucas Jellema" userId="7e183fbb-84e0-44b3-9b03-0792bc8d162b" providerId="ADAL" clId="{6E528E4C-260B-4DEA-826E-704118582F93}" dt="2019-10-31T08:57:11.118" v="18591" actId="1076"/>
          <ac:grpSpMkLst>
            <pc:docMk/>
            <pc:sldMk cId="2363371847" sldId="2899"/>
            <ac:grpSpMk id="26" creationId="{9CE63A00-3BA3-4B84-B79F-5E5CD0ECB5E5}"/>
          </ac:grpSpMkLst>
        </pc:grpChg>
        <pc:grpChg chg="del">
          <ac:chgData name="Lucas Jellema" userId="7e183fbb-84e0-44b3-9b03-0792bc8d162b" providerId="ADAL" clId="{6E528E4C-260B-4DEA-826E-704118582F93}" dt="2019-10-31T08:55:58.377" v="18577" actId="478"/>
          <ac:grpSpMkLst>
            <pc:docMk/>
            <pc:sldMk cId="2363371847" sldId="2899"/>
            <ac:grpSpMk id="43" creationId="{156ABE47-F8A6-4374-B41E-06C644CEE180}"/>
          </ac:grpSpMkLst>
        </pc:grpChg>
        <pc:picChg chg="del">
          <ac:chgData name="Lucas Jellema" userId="7e183fbb-84e0-44b3-9b03-0792bc8d162b" providerId="ADAL" clId="{6E528E4C-260B-4DEA-826E-704118582F93}" dt="2019-10-31T08:55:41.096" v="18573" actId="478"/>
          <ac:picMkLst>
            <pc:docMk/>
            <pc:sldMk cId="2363371847" sldId="2899"/>
            <ac:picMk id="9" creationId="{F22DBC67-8B79-4A51-AD4E-996998AF0038}"/>
          </ac:picMkLst>
        </pc:picChg>
        <pc:picChg chg="del">
          <ac:chgData name="Lucas Jellema" userId="7e183fbb-84e0-44b3-9b03-0792bc8d162b" providerId="ADAL" clId="{6E528E4C-260B-4DEA-826E-704118582F93}" dt="2019-10-31T08:55:53.560" v="18576" actId="478"/>
          <ac:picMkLst>
            <pc:docMk/>
            <pc:sldMk cId="2363371847" sldId="2899"/>
            <ac:picMk id="10" creationId="{B6C34D9E-F70B-41D5-B104-6A4A2CEAB158}"/>
          </ac:picMkLst>
        </pc:picChg>
        <pc:picChg chg="add mod">
          <ac:chgData name="Lucas Jellema" userId="7e183fbb-84e0-44b3-9b03-0792bc8d162b" providerId="ADAL" clId="{6E528E4C-260B-4DEA-826E-704118582F93}" dt="2019-10-31T08:59:32.813" v="18614" actId="1076"/>
          <ac:picMkLst>
            <pc:docMk/>
            <pc:sldMk cId="2363371847" sldId="2899"/>
            <ac:picMk id="19" creationId="{D592DB8C-A4BC-46A2-86FB-AC334E6F4896}"/>
          </ac:picMkLst>
        </pc:picChg>
        <pc:picChg chg="add mod">
          <ac:chgData name="Lucas Jellema" userId="7e183fbb-84e0-44b3-9b03-0792bc8d162b" providerId="ADAL" clId="{6E528E4C-260B-4DEA-826E-704118582F93}" dt="2019-10-31T08:59:32.813" v="18614" actId="1076"/>
          <ac:picMkLst>
            <pc:docMk/>
            <pc:sldMk cId="2363371847" sldId="2899"/>
            <ac:picMk id="1026" creationId="{57D7285C-48D5-48E8-A05E-1B6701C2C297}"/>
          </ac:picMkLst>
        </pc:picChg>
        <pc:picChg chg="add mod">
          <ac:chgData name="Lucas Jellema" userId="7e183fbb-84e0-44b3-9b03-0792bc8d162b" providerId="ADAL" clId="{6E528E4C-260B-4DEA-826E-704118582F93}" dt="2019-10-31T09:01:09.272" v="18643" actId="1076"/>
          <ac:picMkLst>
            <pc:docMk/>
            <pc:sldMk cId="2363371847" sldId="2899"/>
            <ac:picMk id="1028" creationId="{271AEB87-8AF5-4A9D-A481-778EACC2DA3B}"/>
          </ac:picMkLst>
        </pc:picChg>
        <pc:picChg chg="add mod">
          <ac:chgData name="Lucas Jellema" userId="7e183fbb-84e0-44b3-9b03-0792bc8d162b" providerId="ADAL" clId="{6E528E4C-260B-4DEA-826E-704118582F93}" dt="2019-10-31T09:00:47.507" v="18639" actId="1076"/>
          <ac:picMkLst>
            <pc:docMk/>
            <pc:sldMk cId="2363371847" sldId="2899"/>
            <ac:picMk id="1030" creationId="{2DB93EBC-43DF-416D-8F9B-8B49DB234127}"/>
          </ac:picMkLst>
        </pc:picChg>
        <pc:picChg chg="add mod">
          <ac:chgData name="Lucas Jellema" userId="7e183fbb-84e0-44b3-9b03-0792bc8d162b" providerId="ADAL" clId="{6E528E4C-260B-4DEA-826E-704118582F93}" dt="2019-10-31T09:00:52.399" v="18640" actId="14100"/>
          <ac:picMkLst>
            <pc:docMk/>
            <pc:sldMk cId="2363371847" sldId="2899"/>
            <ac:picMk id="1032" creationId="{38DAF605-7075-41A4-B91E-2F4480DDECF7}"/>
          </ac:picMkLst>
        </pc:picChg>
        <pc:picChg chg="del">
          <ac:chgData name="Lucas Jellema" userId="7e183fbb-84e0-44b3-9b03-0792bc8d162b" providerId="ADAL" clId="{6E528E4C-260B-4DEA-826E-704118582F93}" dt="2019-10-31T08:56:36.716" v="18581" actId="478"/>
          <ac:picMkLst>
            <pc:docMk/>
            <pc:sldMk cId="2363371847" sldId="2899"/>
            <ac:picMk id="6146" creationId="{57EEA7AE-19F0-46EA-984B-9E9EC1412257}"/>
          </ac:picMkLst>
        </pc:picChg>
        <pc:picChg chg="del">
          <ac:chgData name="Lucas Jellema" userId="7e183fbb-84e0-44b3-9b03-0792bc8d162b" providerId="ADAL" clId="{6E528E4C-260B-4DEA-826E-704118582F93}" dt="2019-10-31T08:55:53.560" v="18576" actId="478"/>
          <ac:picMkLst>
            <pc:docMk/>
            <pc:sldMk cId="2363371847" sldId="2899"/>
            <ac:picMk id="6148" creationId="{6B8B600A-ABD2-48FD-AAC6-BBD7B0924D73}"/>
          </ac:picMkLst>
        </pc:picChg>
        <pc:picChg chg="mod">
          <ac:chgData name="Lucas Jellema" userId="7e183fbb-84e0-44b3-9b03-0792bc8d162b" providerId="ADAL" clId="{6E528E4C-260B-4DEA-826E-704118582F93}" dt="2019-10-31T09:00:39.495" v="18638" actId="1035"/>
          <ac:picMkLst>
            <pc:docMk/>
            <pc:sldMk cId="2363371847" sldId="2899"/>
            <ac:picMk id="6152" creationId="{419880F6-099C-4439-B18B-358AF90D26D1}"/>
          </ac:picMkLst>
        </pc:picChg>
        <pc:picChg chg="del">
          <ac:chgData name="Lucas Jellema" userId="7e183fbb-84e0-44b3-9b03-0792bc8d162b" providerId="ADAL" clId="{6E528E4C-260B-4DEA-826E-704118582F93}" dt="2019-10-31T08:55:41.096" v="18573" actId="478"/>
          <ac:picMkLst>
            <pc:docMk/>
            <pc:sldMk cId="2363371847" sldId="2899"/>
            <ac:picMk id="6154" creationId="{05C6B297-65D8-4E44-A680-49820C36A8C5}"/>
          </ac:picMkLst>
        </pc:picChg>
        <pc:picChg chg="del">
          <ac:chgData name="Lucas Jellema" userId="7e183fbb-84e0-44b3-9b03-0792bc8d162b" providerId="ADAL" clId="{6E528E4C-260B-4DEA-826E-704118582F93}" dt="2019-10-31T08:55:41.096" v="18573" actId="478"/>
          <ac:picMkLst>
            <pc:docMk/>
            <pc:sldMk cId="2363371847" sldId="2899"/>
            <ac:picMk id="6156" creationId="{C454DB9A-17E3-48F5-85A1-EEE2CC81C2B4}"/>
          </ac:picMkLst>
        </pc:picChg>
        <pc:picChg chg="mod">
          <ac:chgData name="Lucas Jellema" userId="7e183fbb-84e0-44b3-9b03-0792bc8d162b" providerId="ADAL" clId="{6E528E4C-260B-4DEA-826E-704118582F93}" dt="2019-10-31T08:57:11.118" v="18591" actId="1076"/>
          <ac:picMkLst>
            <pc:docMk/>
            <pc:sldMk cId="2363371847" sldId="2899"/>
            <ac:picMk id="6158" creationId="{75B4489F-1FEB-4E84-A653-43AF625F951D}"/>
          </ac:picMkLst>
        </pc:picChg>
        <pc:picChg chg="del">
          <ac:chgData name="Lucas Jellema" userId="7e183fbb-84e0-44b3-9b03-0792bc8d162b" providerId="ADAL" clId="{6E528E4C-260B-4DEA-826E-704118582F93}" dt="2019-10-31T08:55:58.377" v="18577" actId="478"/>
          <ac:picMkLst>
            <pc:docMk/>
            <pc:sldMk cId="2363371847" sldId="2899"/>
            <ac:picMk id="6160" creationId="{C9FB87E4-134A-40D9-832D-C3D4CD6D863B}"/>
          </ac:picMkLst>
        </pc:picChg>
        <pc:picChg chg="del">
          <ac:chgData name="Lucas Jellema" userId="7e183fbb-84e0-44b3-9b03-0792bc8d162b" providerId="ADAL" clId="{6E528E4C-260B-4DEA-826E-704118582F93}" dt="2019-10-31T08:55:58.377" v="18577" actId="478"/>
          <ac:picMkLst>
            <pc:docMk/>
            <pc:sldMk cId="2363371847" sldId="2899"/>
            <ac:picMk id="6162" creationId="{5C760D87-8D41-4088-8ACE-888A31DB89F4}"/>
          </ac:picMkLst>
        </pc:picChg>
        <pc:picChg chg="del">
          <ac:chgData name="Lucas Jellema" userId="7e183fbb-84e0-44b3-9b03-0792bc8d162b" providerId="ADAL" clId="{6E528E4C-260B-4DEA-826E-704118582F93}" dt="2019-10-31T08:55:58.377" v="18577" actId="478"/>
          <ac:picMkLst>
            <pc:docMk/>
            <pc:sldMk cId="2363371847" sldId="2899"/>
            <ac:picMk id="6164" creationId="{47B0CF16-718F-48BB-AF40-914977764A90}"/>
          </ac:picMkLst>
        </pc:picChg>
        <pc:picChg chg="del">
          <ac:chgData name="Lucas Jellema" userId="7e183fbb-84e0-44b3-9b03-0792bc8d162b" providerId="ADAL" clId="{6E528E4C-260B-4DEA-826E-704118582F93}" dt="2019-10-31T08:55:58.377" v="18577" actId="478"/>
          <ac:picMkLst>
            <pc:docMk/>
            <pc:sldMk cId="2363371847" sldId="2899"/>
            <ac:picMk id="6166" creationId="{A171F542-9E6D-45FB-9336-E6A22F6A9FE8}"/>
          </ac:picMkLst>
        </pc:picChg>
        <pc:picChg chg="del">
          <ac:chgData name="Lucas Jellema" userId="7e183fbb-84e0-44b3-9b03-0792bc8d162b" providerId="ADAL" clId="{6E528E4C-260B-4DEA-826E-704118582F93}" dt="2019-10-31T08:55:53.560" v="18576" actId="478"/>
          <ac:picMkLst>
            <pc:docMk/>
            <pc:sldMk cId="2363371847" sldId="2899"/>
            <ac:picMk id="6168" creationId="{DAFFEF72-7528-402E-802C-556F2F50BE53}"/>
          </ac:picMkLst>
        </pc:picChg>
      </pc:sldChg>
      <pc:sldChg chg="add">
        <pc:chgData name="Lucas Jellema" userId="7e183fbb-84e0-44b3-9b03-0792bc8d162b" providerId="ADAL" clId="{6E528E4C-260B-4DEA-826E-704118582F93}" dt="2019-10-31T09:04:47.426" v="18665"/>
        <pc:sldMkLst>
          <pc:docMk/>
          <pc:sldMk cId="568763531" sldId="2900"/>
        </pc:sldMkLst>
      </pc:sldChg>
    </pc:docChg>
  </pc:docChgLst>
  <pc:docChgLst>
    <pc:chgData name="Lucas Jellema" userId="7e183fbb-84e0-44b3-9b03-0792bc8d162b" providerId="ADAL" clId="{DEEFD3CC-EEBC-4151-BF02-754F18B45448}"/>
    <pc:docChg chg="undo custSel addSld delSld modSld">
      <pc:chgData name="Lucas Jellema" userId="7e183fbb-84e0-44b3-9b03-0792bc8d162b" providerId="ADAL" clId="{DEEFD3CC-EEBC-4151-BF02-754F18B45448}" dt="2019-12-03T05:57:38.074" v="657"/>
      <pc:docMkLst>
        <pc:docMk/>
      </pc:docMkLst>
      <pc:sldChg chg="addSp delSp modSp">
        <pc:chgData name="Lucas Jellema" userId="7e183fbb-84e0-44b3-9b03-0792bc8d162b" providerId="ADAL" clId="{DEEFD3CC-EEBC-4151-BF02-754F18B45448}" dt="2019-12-02T19:28:11.217" v="478" actId="478"/>
        <pc:sldMkLst>
          <pc:docMk/>
          <pc:sldMk cId="0" sldId="257"/>
        </pc:sldMkLst>
        <pc:spChg chg="add del mod">
          <ac:chgData name="Lucas Jellema" userId="7e183fbb-84e0-44b3-9b03-0792bc8d162b" providerId="ADAL" clId="{DEEFD3CC-EEBC-4151-BF02-754F18B45448}" dt="2019-12-02T19:27:47.068" v="474"/>
          <ac:spMkLst>
            <pc:docMk/>
            <pc:sldMk cId="0" sldId="257"/>
            <ac:spMk id="4" creationId="{C0418513-D382-4544-932B-52014955ACD4}"/>
          </ac:spMkLst>
        </pc:spChg>
        <pc:spChg chg="add del mod">
          <ac:chgData name="Lucas Jellema" userId="7e183fbb-84e0-44b3-9b03-0792bc8d162b" providerId="ADAL" clId="{DEEFD3CC-EEBC-4151-BF02-754F18B45448}" dt="2019-12-02T19:27:47.068" v="474"/>
          <ac:spMkLst>
            <pc:docMk/>
            <pc:sldMk cId="0" sldId="257"/>
            <ac:spMk id="5" creationId="{C34312F8-4A24-493D-B692-29F018FD0714}"/>
          </ac:spMkLst>
        </pc:spChg>
        <pc:spChg chg="add mod">
          <ac:chgData name="Lucas Jellema" userId="7e183fbb-84e0-44b3-9b03-0792bc8d162b" providerId="ADAL" clId="{DEEFD3CC-EEBC-4151-BF02-754F18B45448}" dt="2019-12-02T19:28:03.263" v="477"/>
          <ac:spMkLst>
            <pc:docMk/>
            <pc:sldMk cId="0" sldId="257"/>
            <ac:spMk id="6" creationId="{2E2E9016-495A-40F7-AFC3-AE98ABCB0889}"/>
          </ac:spMkLst>
        </pc:spChg>
        <pc:spChg chg="add mod">
          <ac:chgData name="Lucas Jellema" userId="7e183fbb-84e0-44b3-9b03-0792bc8d162b" providerId="ADAL" clId="{DEEFD3CC-EEBC-4151-BF02-754F18B45448}" dt="2019-12-02T19:27:47.068" v="474"/>
          <ac:spMkLst>
            <pc:docMk/>
            <pc:sldMk cId="0" sldId="257"/>
            <ac:spMk id="7" creationId="{0CB9FBDA-1FF2-4963-9C74-E90A4C483699}"/>
          </ac:spMkLst>
        </pc:spChg>
        <pc:spChg chg="del">
          <ac:chgData name="Lucas Jellema" userId="7e183fbb-84e0-44b3-9b03-0792bc8d162b" providerId="ADAL" clId="{DEEFD3CC-EEBC-4151-BF02-754F18B45448}" dt="2019-12-02T19:28:11.217" v="478" actId="478"/>
          <ac:spMkLst>
            <pc:docMk/>
            <pc:sldMk cId="0" sldId="257"/>
            <ac:spMk id="99" creationId="{00000000-0000-0000-0000-000000000000}"/>
          </ac:spMkLst>
        </pc:spChg>
        <pc:grpChg chg="del">
          <ac:chgData name="Lucas Jellema" userId="7e183fbb-84e0-44b3-9b03-0792bc8d162b" providerId="ADAL" clId="{DEEFD3CC-EEBC-4151-BF02-754F18B45448}" dt="2019-11-27T06:26:42.787" v="89" actId="478"/>
          <ac:grpSpMkLst>
            <pc:docMk/>
            <pc:sldMk cId="0" sldId="257"/>
            <ac:grpSpMk id="100" creationId="{00000000-0000-0000-0000-000000000000}"/>
          </ac:grpSpMkLst>
        </pc:grpChg>
      </pc:sldChg>
      <pc:sldChg chg="addSp delSp modSp">
        <pc:chgData name="Lucas Jellema" userId="7e183fbb-84e0-44b3-9b03-0792bc8d162b" providerId="ADAL" clId="{DEEFD3CC-EEBC-4151-BF02-754F18B45448}" dt="2019-11-27T06:26:23.073" v="83"/>
        <pc:sldMkLst>
          <pc:docMk/>
          <pc:sldMk cId="2554785624" sldId="1150"/>
        </pc:sldMkLst>
        <pc:spChg chg="mod">
          <ac:chgData name="Lucas Jellema" userId="7e183fbb-84e0-44b3-9b03-0792bc8d162b" providerId="ADAL" clId="{DEEFD3CC-EEBC-4151-BF02-754F18B45448}" dt="2019-11-27T06:26:13.454" v="81" actId="14100"/>
          <ac:spMkLst>
            <pc:docMk/>
            <pc:sldMk cId="2554785624" sldId="1150"/>
            <ac:spMk id="2" creationId="{922CC3F1-F684-4520-A70A-A8455583A70A}"/>
          </ac:spMkLst>
        </pc:spChg>
        <pc:spChg chg="add del mod">
          <ac:chgData name="Lucas Jellema" userId="7e183fbb-84e0-44b3-9b03-0792bc8d162b" providerId="ADAL" clId="{DEEFD3CC-EEBC-4151-BF02-754F18B45448}" dt="2019-11-27T06:26:23.073" v="83"/>
          <ac:spMkLst>
            <pc:docMk/>
            <pc:sldMk cId="2554785624" sldId="1150"/>
            <ac:spMk id="3" creationId="{D61A7792-5BC0-49C6-B138-66D4B137D11B}"/>
          </ac:spMkLst>
        </pc:spChg>
        <pc:spChg chg="add del mod">
          <ac:chgData name="Lucas Jellema" userId="7e183fbb-84e0-44b3-9b03-0792bc8d162b" providerId="ADAL" clId="{DEEFD3CC-EEBC-4151-BF02-754F18B45448}" dt="2019-11-27T06:26:23.073" v="83"/>
          <ac:spMkLst>
            <pc:docMk/>
            <pc:sldMk cId="2554785624" sldId="1150"/>
            <ac:spMk id="5" creationId="{52779B74-58FF-484A-897E-DE26110FDF70}"/>
          </ac:spMkLst>
        </pc:spChg>
        <pc:spChg chg="add mod">
          <ac:chgData name="Lucas Jellema" userId="7e183fbb-84e0-44b3-9b03-0792bc8d162b" providerId="ADAL" clId="{DEEFD3CC-EEBC-4151-BF02-754F18B45448}" dt="2019-11-27T06:26:23.073" v="83"/>
          <ac:spMkLst>
            <pc:docMk/>
            <pc:sldMk cId="2554785624" sldId="1150"/>
            <ac:spMk id="9" creationId="{B281E7DF-AF42-4F40-AA29-78897485F7A3}"/>
          </ac:spMkLst>
        </pc:spChg>
        <pc:grpChg chg="del">
          <ac:chgData name="Lucas Jellema" userId="7e183fbb-84e0-44b3-9b03-0792bc8d162b" providerId="ADAL" clId="{DEEFD3CC-EEBC-4151-BF02-754F18B45448}" dt="2019-11-27T06:26:02.785" v="80" actId="478"/>
          <ac:grpSpMkLst>
            <pc:docMk/>
            <pc:sldMk cId="2554785624" sldId="1150"/>
            <ac:grpSpMk id="6" creationId="{EEEDFF90-897A-4B3B-B23B-32A4FE36801D}"/>
          </ac:grpSpMkLst>
        </pc:grpChg>
      </pc:sldChg>
      <pc:sldChg chg="delSp modSp">
        <pc:chgData name="Lucas Jellema" userId="7e183fbb-84e0-44b3-9b03-0792bc8d162b" providerId="ADAL" clId="{DEEFD3CC-EEBC-4151-BF02-754F18B45448}" dt="2019-12-03T05:44:09.577" v="492" actId="20577"/>
        <pc:sldMkLst>
          <pc:docMk/>
          <pc:sldMk cId="3156036461" sldId="1151"/>
        </pc:sldMkLst>
        <pc:spChg chg="mod">
          <ac:chgData name="Lucas Jellema" userId="7e183fbb-84e0-44b3-9b03-0792bc8d162b" providerId="ADAL" clId="{DEEFD3CC-EEBC-4151-BF02-754F18B45448}" dt="2019-12-03T05:44:09.577" v="492" actId="20577"/>
          <ac:spMkLst>
            <pc:docMk/>
            <pc:sldMk cId="3156036461" sldId="1151"/>
            <ac:spMk id="3" creationId="{C79D49E5-9D9C-4EDB-9628-7142AA6B6701}"/>
          </ac:spMkLst>
        </pc:spChg>
        <pc:grpChg chg="del">
          <ac:chgData name="Lucas Jellema" userId="7e183fbb-84e0-44b3-9b03-0792bc8d162b" providerId="ADAL" clId="{DEEFD3CC-EEBC-4151-BF02-754F18B45448}" dt="2019-11-27T06:26:40.856" v="88" actId="478"/>
          <ac:grpSpMkLst>
            <pc:docMk/>
            <pc:sldMk cId="3156036461" sldId="1151"/>
            <ac:grpSpMk id="6" creationId="{EEEDFF90-897A-4B3B-B23B-32A4FE36801D}"/>
          </ac:grpSpMkLst>
        </pc:grpChg>
      </pc:sldChg>
      <pc:sldChg chg="delSp">
        <pc:chgData name="Lucas Jellema" userId="7e183fbb-84e0-44b3-9b03-0792bc8d162b" providerId="ADAL" clId="{DEEFD3CC-EEBC-4151-BF02-754F18B45448}" dt="2019-11-27T06:24:06.021" v="33" actId="478"/>
        <pc:sldMkLst>
          <pc:docMk/>
          <pc:sldMk cId="2695704018" sldId="1152"/>
        </pc:sldMkLst>
        <pc:spChg chg="del">
          <ac:chgData name="Lucas Jellema" userId="7e183fbb-84e0-44b3-9b03-0792bc8d162b" providerId="ADAL" clId="{DEEFD3CC-EEBC-4151-BF02-754F18B45448}" dt="2019-11-27T06:24:06.021" v="33" actId="478"/>
          <ac:spMkLst>
            <pc:docMk/>
            <pc:sldMk cId="2695704018" sldId="1152"/>
            <ac:spMk id="92" creationId="{00000000-0000-0000-0000-000000000000}"/>
          </ac:spMkLst>
        </pc:spChg>
        <pc:picChg chg="del">
          <ac:chgData name="Lucas Jellema" userId="7e183fbb-84e0-44b3-9b03-0792bc8d162b" providerId="ADAL" clId="{DEEFD3CC-EEBC-4151-BF02-754F18B45448}" dt="2019-11-27T06:24:02.823" v="32" actId="478"/>
          <ac:picMkLst>
            <pc:docMk/>
            <pc:sldMk cId="2695704018" sldId="1152"/>
            <ac:picMk id="93" creationId="{00000000-0000-0000-0000-000000000000}"/>
          </ac:picMkLst>
        </pc:picChg>
      </pc:sldChg>
      <pc:sldChg chg="addSp delSp modSp modNotesTx">
        <pc:chgData name="Lucas Jellema" userId="7e183fbb-84e0-44b3-9b03-0792bc8d162b" providerId="ADAL" clId="{DEEFD3CC-EEBC-4151-BF02-754F18B45448}" dt="2019-11-27T07:06:30.772" v="452" actId="5793"/>
        <pc:sldMkLst>
          <pc:docMk/>
          <pc:sldMk cId="3723392046" sldId="1154"/>
        </pc:sldMkLst>
        <pc:spChg chg="add mod">
          <ac:chgData name="Lucas Jellema" userId="7e183fbb-84e0-44b3-9b03-0792bc8d162b" providerId="ADAL" clId="{DEEFD3CC-EEBC-4151-BF02-754F18B45448}" dt="2019-11-27T06:36:32.899" v="166"/>
          <ac:spMkLst>
            <pc:docMk/>
            <pc:sldMk cId="3723392046" sldId="1154"/>
            <ac:spMk id="3" creationId="{BAB3179C-72E2-4178-9AED-365A8B921363}"/>
          </ac:spMkLst>
        </pc:spChg>
        <pc:spChg chg="add mod">
          <ac:chgData name="Lucas Jellema" userId="7e183fbb-84e0-44b3-9b03-0792bc8d162b" providerId="ADAL" clId="{DEEFD3CC-EEBC-4151-BF02-754F18B45448}" dt="2019-11-27T06:44:59.570" v="264" actId="1035"/>
          <ac:spMkLst>
            <pc:docMk/>
            <pc:sldMk cId="3723392046" sldId="1154"/>
            <ac:spMk id="14" creationId="{4E4B6056-D86F-44F4-8094-2A56DAD9C643}"/>
          </ac:spMkLst>
        </pc:spChg>
        <pc:spChg chg="add mod">
          <ac:chgData name="Lucas Jellema" userId="7e183fbb-84e0-44b3-9b03-0792bc8d162b" providerId="ADAL" clId="{DEEFD3CC-EEBC-4151-BF02-754F18B45448}" dt="2019-11-27T06:45:39.308" v="301" actId="1035"/>
          <ac:spMkLst>
            <pc:docMk/>
            <pc:sldMk cId="3723392046" sldId="1154"/>
            <ac:spMk id="15" creationId="{58E1BD94-7B82-4009-BE2D-B3A55BCD93EF}"/>
          </ac:spMkLst>
        </pc:spChg>
        <pc:spChg chg="mod">
          <ac:chgData name="Lucas Jellema" userId="7e183fbb-84e0-44b3-9b03-0792bc8d162b" providerId="ADAL" clId="{DEEFD3CC-EEBC-4151-BF02-754F18B45448}" dt="2019-11-27T06:46:04.957" v="304" actId="14100"/>
          <ac:spMkLst>
            <pc:docMk/>
            <pc:sldMk cId="3723392046" sldId="1154"/>
            <ac:spMk id="24" creationId="{6D4FA4ED-02D8-4C14-A8D9-446DAC6C832C}"/>
          </ac:spMkLst>
        </pc:spChg>
        <pc:spChg chg="add mod">
          <ac:chgData name="Lucas Jellema" userId="7e183fbb-84e0-44b3-9b03-0792bc8d162b" providerId="ADAL" clId="{DEEFD3CC-EEBC-4151-BF02-754F18B45448}" dt="2019-11-27T07:06:30.772" v="452" actId="5793"/>
          <ac:spMkLst>
            <pc:docMk/>
            <pc:sldMk cId="3723392046" sldId="1154"/>
            <ac:spMk id="26" creationId="{77D050E9-7007-4066-A7C4-8F0BA98AABF8}"/>
          </ac:spMkLst>
        </pc:spChg>
        <pc:grpChg chg="del">
          <ac:chgData name="Lucas Jellema" userId="7e183fbb-84e0-44b3-9b03-0792bc8d162b" providerId="ADAL" clId="{DEEFD3CC-EEBC-4151-BF02-754F18B45448}" dt="2019-11-27T06:26:44.618" v="90" actId="478"/>
          <ac:grpSpMkLst>
            <pc:docMk/>
            <pc:sldMk cId="3723392046" sldId="1154"/>
            <ac:grpSpMk id="6" creationId="{EEEDFF90-897A-4B3B-B23B-32A4FE36801D}"/>
          </ac:grpSpMkLst>
        </pc:grpChg>
        <pc:picChg chg="mod">
          <ac:chgData name="Lucas Jellema" userId="7e183fbb-84e0-44b3-9b03-0792bc8d162b" providerId="ADAL" clId="{DEEFD3CC-EEBC-4151-BF02-754F18B45448}" dt="2019-11-27T07:01:58.139" v="343" actId="14100"/>
          <ac:picMkLst>
            <pc:docMk/>
            <pc:sldMk cId="3723392046" sldId="1154"/>
            <ac:picMk id="1026" creationId="{7BF4358A-7FC9-42CC-A32D-CAD464A8B742}"/>
          </ac:picMkLst>
        </pc:picChg>
      </pc:sldChg>
      <pc:sldChg chg="delSp">
        <pc:chgData name="Lucas Jellema" userId="7e183fbb-84e0-44b3-9b03-0792bc8d162b" providerId="ADAL" clId="{DEEFD3CC-EEBC-4151-BF02-754F18B45448}" dt="2019-11-27T06:26:49.427" v="92" actId="478"/>
        <pc:sldMkLst>
          <pc:docMk/>
          <pc:sldMk cId="1076450756" sldId="1155"/>
        </pc:sldMkLst>
        <pc:grpChg chg="del">
          <ac:chgData name="Lucas Jellema" userId="7e183fbb-84e0-44b3-9b03-0792bc8d162b" providerId="ADAL" clId="{DEEFD3CC-EEBC-4151-BF02-754F18B45448}" dt="2019-11-27T06:26:49.427" v="92" actId="478"/>
          <ac:grpSpMkLst>
            <pc:docMk/>
            <pc:sldMk cId="1076450756" sldId="1155"/>
            <ac:grpSpMk id="6" creationId="{EEEDFF90-897A-4B3B-B23B-32A4FE36801D}"/>
          </ac:grpSpMkLst>
        </pc:grpChg>
      </pc:sldChg>
      <pc:sldChg chg="addSp delSp modSp">
        <pc:chgData name="Lucas Jellema" userId="7e183fbb-84e0-44b3-9b03-0792bc8d162b" providerId="ADAL" clId="{DEEFD3CC-EEBC-4151-BF02-754F18B45448}" dt="2019-11-27T06:41:25.766" v="241"/>
        <pc:sldMkLst>
          <pc:docMk/>
          <pc:sldMk cId="209706133" sldId="1157"/>
        </pc:sldMkLst>
        <pc:spChg chg="add del mod">
          <ac:chgData name="Lucas Jellema" userId="7e183fbb-84e0-44b3-9b03-0792bc8d162b" providerId="ADAL" clId="{DEEFD3CC-EEBC-4151-BF02-754F18B45448}" dt="2019-11-27T06:41:25.766" v="241"/>
          <ac:spMkLst>
            <pc:docMk/>
            <pc:sldMk cId="209706133" sldId="1157"/>
            <ac:spMk id="5" creationId="{FA3441DF-8BF9-4B91-9995-72D3CC240D60}"/>
          </ac:spMkLst>
        </pc:spChg>
        <pc:spChg chg="add mod">
          <ac:chgData name="Lucas Jellema" userId="7e183fbb-84e0-44b3-9b03-0792bc8d162b" providerId="ADAL" clId="{DEEFD3CC-EEBC-4151-BF02-754F18B45448}" dt="2019-11-27T06:41:25.766" v="241"/>
          <ac:spMkLst>
            <pc:docMk/>
            <pc:sldMk cId="209706133" sldId="1157"/>
            <ac:spMk id="7" creationId="{6C612B66-74CD-4C69-AED8-0FA1206CB801}"/>
          </ac:spMkLst>
        </pc:spChg>
        <pc:picChg chg="add mod modCrop">
          <ac:chgData name="Lucas Jellema" userId="7e183fbb-84e0-44b3-9b03-0792bc8d162b" providerId="ADAL" clId="{DEEFD3CC-EEBC-4151-BF02-754F18B45448}" dt="2019-11-27T06:28:30.483" v="115" actId="1440"/>
          <ac:picMkLst>
            <pc:docMk/>
            <pc:sldMk cId="209706133" sldId="1157"/>
            <ac:picMk id="2" creationId="{D49A753E-3C40-4266-BA8D-4F1C449A668F}"/>
          </ac:picMkLst>
        </pc:picChg>
      </pc:sldChg>
      <pc:sldChg chg="addSp delSp modSp">
        <pc:chgData name="Lucas Jellema" userId="7e183fbb-84e0-44b3-9b03-0792bc8d162b" providerId="ADAL" clId="{DEEFD3CC-EEBC-4151-BF02-754F18B45448}" dt="2019-11-27T06:41:12.523" v="240"/>
        <pc:sldMkLst>
          <pc:docMk/>
          <pc:sldMk cId="2614177974" sldId="1158"/>
        </pc:sldMkLst>
        <pc:spChg chg="add del mod">
          <ac:chgData name="Lucas Jellema" userId="7e183fbb-84e0-44b3-9b03-0792bc8d162b" providerId="ADAL" clId="{DEEFD3CC-EEBC-4151-BF02-754F18B45448}" dt="2019-11-27T06:39:38.962" v="234"/>
          <ac:spMkLst>
            <pc:docMk/>
            <pc:sldMk cId="2614177974" sldId="1158"/>
            <ac:spMk id="3" creationId="{035DE0B0-4EDA-4845-8D6B-44C6F7FDC7FC}"/>
          </ac:spMkLst>
        </pc:spChg>
        <pc:spChg chg="add del mod">
          <ac:chgData name="Lucas Jellema" userId="7e183fbb-84e0-44b3-9b03-0792bc8d162b" providerId="ADAL" clId="{DEEFD3CC-EEBC-4151-BF02-754F18B45448}" dt="2019-11-27T06:41:12.523" v="240"/>
          <ac:spMkLst>
            <pc:docMk/>
            <pc:sldMk cId="2614177974" sldId="1158"/>
            <ac:spMk id="5" creationId="{4E0D9CA2-3DF7-430C-95E7-CB907A4EAD58}"/>
          </ac:spMkLst>
        </pc:spChg>
        <pc:spChg chg="del">
          <ac:chgData name="Lucas Jellema" userId="7e183fbb-84e0-44b3-9b03-0792bc8d162b" providerId="ADAL" clId="{DEEFD3CC-EEBC-4151-BF02-754F18B45448}" dt="2019-11-27T06:36:32.899" v="166"/>
          <ac:spMkLst>
            <pc:docMk/>
            <pc:sldMk cId="2614177974" sldId="1158"/>
            <ac:spMk id="7" creationId="{65286BC4-E43A-44FD-B12C-ECD6F34EBC32}"/>
          </ac:spMkLst>
        </pc:spChg>
        <pc:spChg chg="add mod">
          <ac:chgData name="Lucas Jellema" userId="7e183fbb-84e0-44b3-9b03-0792bc8d162b" providerId="ADAL" clId="{DEEFD3CC-EEBC-4151-BF02-754F18B45448}" dt="2019-11-27T06:41:12.523" v="240"/>
          <ac:spMkLst>
            <pc:docMk/>
            <pc:sldMk cId="2614177974" sldId="1158"/>
            <ac:spMk id="12" creationId="{60D7F141-7A11-44EC-8BE3-A4ADAC5E8A8F}"/>
          </ac:spMkLst>
        </pc:spChg>
        <pc:picChg chg="add mod">
          <ac:chgData name="Lucas Jellema" userId="7e183fbb-84e0-44b3-9b03-0792bc8d162b" providerId="ADAL" clId="{DEEFD3CC-EEBC-4151-BF02-754F18B45448}" dt="2019-11-27T06:28:53.840" v="117" actId="1076"/>
          <ac:picMkLst>
            <pc:docMk/>
            <pc:sldMk cId="2614177974" sldId="1158"/>
            <ac:picMk id="11" creationId="{BC6DD4B3-5A8B-4B1F-8C98-A573EDF6A7EF}"/>
          </ac:picMkLst>
        </pc:picChg>
      </pc:sldChg>
      <pc:sldChg chg="addSp delSp modSp">
        <pc:chgData name="Lucas Jellema" userId="7e183fbb-84e0-44b3-9b03-0792bc8d162b" providerId="ADAL" clId="{DEEFD3CC-EEBC-4151-BF02-754F18B45448}" dt="2019-11-27T06:41:45.980" v="243" actId="1076"/>
        <pc:sldMkLst>
          <pc:docMk/>
          <pc:sldMk cId="3646525197" sldId="1159"/>
        </pc:sldMkLst>
        <pc:spChg chg="add del mod">
          <ac:chgData name="Lucas Jellema" userId="7e183fbb-84e0-44b3-9b03-0792bc8d162b" providerId="ADAL" clId="{DEEFD3CC-EEBC-4151-BF02-754F18B45448}" dt="2019-11-27T06:40:13.243" v="235"/>
          <ac:spMkLst>
            <pc:docMk/>
            <pc:sldMk cId="3646525197" sldId="1159"/>
            <ac:spMk id="2" creationId="{205C522E-D12A-4717-8907-9DD804217D12}"/>
          </ac:spMkLst>
        </pc:spChg>
        <pc:spChg chg="add del mod">
          <ac:chgData name="Lucas Jellema" userId="7e183fbb-84e0-44b3-9b03-0792bc8d162b" providerId="ADAL" clId="{DEEFD3CC-EEBC-4151-BF02-754F18B45448}" dt="2019-11-27T06:40:18.473" v="236"/>
          <ac:spMkLst>
            <pc:docMk/>
            <pc:sldMk cId="3646525197" sldId="1159"/>
            <ac:spMk id="3" creationId="{9D58AEF6-F278-415F-86D2-BD7322C77AE7}"/>
          </ac:spMkLst>
        </pc:spChg>
        <pc:spChg chg="add del mod">
          <ac:chgData name="Lucas Jellema" userId="7e183fbb-84e0-44b3-9b03-0792bc8d162b" providerId="ADAL" clId="{DEEFD3CC-EEBC-4151-BF02-754F18B45448}" dt="2019-11-27T06:40:18.473" v="236"/>
          <ac:spMkLst>
            <pc:docMk/>
            <pc:sldMk cId="3646525197" sldId="1159"/>
            <ac:spMk id="5" creationId="{E51132B9-786F-4765-A558-D81529484214}"/>
          </ac:spMkLst>
        </pc:spChg>
        <pc:spChg chg="del">
          <ac:chgData name="Lucas Jellema" userId="7e183fbb-84e0-44b3-9b03-0792bc8d162b" providerId="ADAL" clId="{DEEFD3CC-EEBC-4151-BF02-754F18B45448}" dt="2019-11-27T06:36:32.899" v="166"/>
          <ac:spMkLst>
            <pc:docMk/>
            <pc:sldMk cId="3646525197" sldId="1159"/>
            <ac:spMk id="7" creationId="{65286BC4-E43A-44FD-B12C-ECD6F34EBC32}"/>
          </ac:spMkLst>
        </pc:spChg>
        <pc:spChg chg="add mod">
          <ac:chgData name="Lucas Jellema" userId="7e183fbb-84e0-44b3-9b03-0792bc8d162b" providerId="ADAL" clId="{DEEFD3CC-EEBC-4151-BF02-754F18B45448}" dt="2019-11-27T06:40:18.473" v="236"/>
          <ac:spMkLst>
            <pc:docMk/>
            <pc:sldMk cId="3646525197" sldId="1159"/>
            <ac:spMk id="8" creationId="{7E3F28CC-6494-4A93-9FCD-D59E925DC701}"/>
          </ac:spMkLst>
        </pc:spChg>
        <pc:picChg chg="add mod">
          <ac:chgData name="Lucas Jellema" userId="7e183fbb-84e0-44b3-9b03-0792bc8d162b" providerId="ADAL" clId="{DEEFD3CC-EEBC-4151-BF02-754F18B45448}" dt="2019-11-27T06:41:45.980" v="243" actId="1076"/>
          <ac:picMkLst>
            <pc:docMk/>
            <pc:sldMk cId="3646525197" sldId="1159"/>
            <ac:picMk id="14" creationId="{1BCFF629-54CC-45FA-9A81-C9B2E1A72676}"/>
          </ac:picMkLst>
        </pc:picChg>
      </pc:sldChg>
      <pc:sldChg chg="addSp delSp modSp">
        <pc:chgData name="Lucas Jellema" userId="7e183fbb-84e0-44b3-9b03-0792bc8d162b" providerId="ADAL" clId="{DEEFD3CC-EEBC-4151-BF02-754F18B45448}" dt="2019-11-27T06:39:30.896" v="233" actId="478"/>
        <pc:sldMkLst>
          <pc:docMk/>
          <pc:sldMk cId="3459917087" sldId="1160"/>
        </pc:sldMkLst>
        <pc:spChg chg="add mod">
          <ac:chgData name="Lucas Jellema" userId="7e183fbb-84e0-44b3-9b03-0792bc8d162b" providerId="ADAL" clId="{DEEFD3CC-EEBC-4151-BF02-754F18B45448}" dt="2019-11-27T06:36:32.899" v="166"/>
          <ac:spMkLst>
            <pc:docMk/>
            <pc:sldMk cId="3459917087" sldId="1160"/>
            <ac:spMk id="2" creationId="{DC53F45E-16E1-40C9-AF91-AAA29AC3209C}"/>
          </ac:spMkLst>
        </pc:spChg>
        <pc:spChg chg="del">
          <ac:chgData name="Lucas Jellema" userId="7e183fbb-84e0-44b3-9b03-0792bc8d162b" providerId="ADAL" clId="{DEEFD3CC-EEBC-4151-BF02-754F18B45448}" dt="2019-11-27T06:36:32.899" v="166"/>
          <ac:spMkLst>
            <pc:docMk/>
            <pc:sldMk cId="3459917087" sldId="1160"/>
            <ac:spMk id="10" creationId="{B3D6FFDE-CEA1-491A-9F6E-5F357E426CEA}"/>
          </ac:spMkLst>
        </pc:spChg>
        <pc:grpChg chg="del">
          <ac:chgData name="Lucas Jellema" userId="7e183fbb-84e0-44b3-9b03-0792bc8d162b" providerId="ADAL" clId="{DEEFD3CC-EEBC-4151-BF02-754F18B45448}" dt="2019-11-27T06:39:30.896" v="233" actId="478"/>
          <ac:grpSpMkLst>
            <pc:docMk/>
            <pc:sldMk cId="3459917087" sldId="1160"/>
            <ac:grpSpMk id="11" creationId="{083DC033-4E0C-47EE-9FE0-E5305AE0889A}"/>
          </ac:grpSpMkLst>
        </pc:grpChg>
      </pc:sldChg>
      <pc:sldChg chg="delSp modSp">
        <pc:chgData name="Lucas Jellema" userId="7e183fbb-84e0-44b3-9b03-0792bc8d162b" providerId="ADAL" clId="{DEEFD3CC-EEBC-4151-BF02-754F18B45448}" dt="2019-12-03T05:45:11.815" v="493" actId="14100"/>
        <pc:sldMkLst>
          <pc:docMk/>
          <pc:sldMk cId="3478802404" sldId="1161"/>
        </pc:sldMkLst>
        <pc:spChg chg="mod">
          <ac:chgData name="Lucas Jellema" userId="7e183fbb-84e0-44b3-9b03-0792bc8d162b" providerId="ADAL" clId="{DEEFD3CC-EEBC-4151-BF02-754F18B45448}" dt="2019-11-27T06:48:18.746" v="317" actId="20577"/>
          <ac:spMkLst>
            <pc:docMk/>
            <pc:sldMk cId="3478802404" sldId="1161"/>
            <ac:spMk id="3" creationId="{DEAEE1BD-F16B-4239-979E-5B5147D65F59}"/>
          </ac:spMkLst>
        </pc:spChg>
        <pc:grpChg chg="del">
          <ac:chgData name="Lucas Jellema" userId="7e183fbb-84e0-44b3-9b03-0792bc8d162b" providerId="ADAL" clId="{DEEFD3CC-EEBC-4151-BF02-754F18B45448}" dt="2019-11-27T06:39:22.991" v="229" actId="478"/>
          <ac:grpSpMkLst>
            <pc:docMk/>
            <pc:sldMk cId="3478802404" sldId="1161"/>
            <ac:grpSpMk id="6" creationId="{0EE3E061-BA15-4477-AAA8-27F2D6CFE0C6}"/>
          </ac:grpSpMkLst>
        </pc:grpChg>
        <pc:picChg chg="mod">
          <ac:chgData name="Lucas Jellema" userId="7e183fbb-84e0-44b3-9b03-0792bc8d162b" providerId="ADAL" clId="{DEEFD3CC-EEBC-4151-BF02-754F18B45448}" dt="2019-12-03T05:45:11.815" v="493" actId="14100"/>
          <ac:picMkLst>
            <pc:docMk/>
            <pc:sldMk cId="3478802404" sldId="1161"/>
            <ac:picMk id="1026" creationId="{35536E5C-1790-4D46-9797-9A4BC535F5B7}"/>
          </ac:picMkLst>
        </pc:picChg>
        <pc:picChg chg="mod">
          <ac:chgData name="Lucas Jellema" userId="7e183fbb-84e0-44b3-9b03-0792bc8d162b" providerId="ADAL" clId="{DEEFD3CC-EEBC-4151-BF02-754F18B45448}" dt="2019-11-27T06:48:23.098" v="318" actId="1076"/>
          <ac:picMkLst>
            <pc:docMk/>
            <pc:sldMk cId="3478802404" sldId="1161"/>
            <ac:picMk id="5126" creationId="{900C6E95-C096-4C29-BECB-DA3BEDC2C2ED}"/>
          </ac:picMkLst>
        </pc:picChg>
      </pc:sldChg>
      <pc:sldChg chg="delSp">
        <pc:chgData name="Lucas Jellema" userId="7e183fbb-84e0-44b3-9b03-0792bc8d162b" providerId="ADAL" clId="{DEEFD3CC-EEBC-4151-BF02-754F18B45448}" dt="2019-11-27T06:39:24.864" v="230" actId="478"/>
        <pc:sldMkLst>
          <pc:docMk/>
          <pc:sldMk cId="3289626923" sldId="1162"/>
        </pc:sldMkLst>
        <pc:grpChg chg="del">
          <ac:chgData name="Lucas Jellema" userId="7e183fbb-84e0-44b3-9b03-0792bc8d162b" providerId="ADAL" clId="{DEEFD3CC-EEBC-4151-BF02-754F18B45448}" dt="2019-11-27T06:39:24.864" v="230" actId="478"/>
          <ac:grpSpMkLst>
            <pc:docMk/>
            <pc:sldMk cId="3289626923" sldId="1162"/>
            <ac:grpSpMk id="6" creationId="{0EE3E061-BA15-4477-AAA8-27F2D6CFE0C6}"/>
          </ac:grpSpMkLst>
        </pc:grpChg>
      </pc:sldChg>
      <pc:sldChg chg="delSp">
        <pc:chgData name="Lucas Jellema" userId="7e183fbb-84e0-44b3-9b03-0792bc8d162b" providerId="ADAL" clId="{DEEFD3CC-EEBC-4151-BF02-754F18B45448}" dt="2019-11-27T06:39:16.788" v="226" actId="478"/>
        <pc:sldMkLst>
          <pc:docMk/>
          <pc:sldMk cId="1959722310" sldId="1164"/>
        </pc:sldMkLst>
        <pc:grpChg chg="del">
          <ac:chgData name="Lucas Jellema" userId="7e183fbb-84e0-44b3-9b03-0792bc8d162b" providerId="ADAL" clId="{DEEFD3CC-EEBC-4151-BF02-754F18B45448}" dt="2019-11-27T06:39:16.788" v="226" actId="478"/>
          <ac:grpSpMkLst>
            <pc:docMk/>
            <pc:sldMk cId="1959722310" sldId="1164"/>
            <ac:grpSpMk id="6" creationId="{0EE3E061-BA15-4477-AAA8-27F2D6CFE0C6}"/>
          </ac:grpSpMkLst>
        </pc:grpChg>
      </pc:sldChg>
      <pc:sldChg chg="delSp modSp">
        <pc:chgData name="Lucas Jellema" userId="7e183fbb-84e0-44b3-9b03-0792bc8d162b" providerId="ADAL" clId="{DEEFD3CC-EEBC-4151-BF02-754F18B45448}" dt="2019-11-27T06:37:53.879" v="201" actId="20577"/>
        <pc:sldMkLst>
          <pc:docMk/>
          <pc:sldMk cId="1705627650" sldId="1165"/>
        </pc:sldMkLst>
        <pc:spChg chg="mod">
          <ac:chgData name="Lucas Jellema" userId="7e183fbb-84e0-44b3-9b03-0792bc8d162b" providerId="ADAL" clId="{DEEFD3CC-EEBC-4151-BF02-754F18B45448}" dt="2019-11-27T06:37:53.879" v="201" actId="20577"/>
          <ac:spMkLst>
            <pc:docMk/>
            <pc:sldMk cId="1705627650" sldId="1165"/>
            <ac:spMk id="3" creationId="{DEAEE1BD-F16B-4239-979E-5B5147D65F59}"/>
          </ac:spMkLst>
        </pc:spChg>
        <pc:grpChg chg="del">
          <ac:chgData name="Lucas Jellema" userId="7e183fbb-84e0-44b3-9b03-0792bc8d162b" providerId="ADAL" clId="{DEEFD3CC-EEBC-4151-BF02-754F18B45448}" dt="2019-11-27T06:37:40.123" v="199" actId="478"/>
          <ac:grpSpMkLst>
            <pc:docMk/>
            <pc:sldMk cId="1705627650" sldId="1165"/>
            <ac:grpSpMk id="6" creationId="{0EE3E061-BA15-4477-AAA8-27F2D6CFE0C6}"/>
          </ac:grpSpMkLst>
        </pc:grpChg>
      </pc:sldChg>
      <pc:sldChg chg="delSp modSp modAnim">
        <pc:chgData name="Lucas Jellema" userId="7e183fbb-84e0-44b3-9b03-0792bc8d162b" providerId="ADAL" clId="{DEEFD3CC-EEBC-4151-BF02-754F18B45448}" dt="2019-12-03T05:57:38.074" v="657"/>
        <pc:sldMkLst>
          <pc:docMk/>
          <pc:sldMk cId="2760881365" sldId="1166"/>
        </pc:sldMkLst>
        <pc:spChg chg="mod">
          <ac:chgData name="Lucas Jellema" userId="7e183fbb-84e0-44b3-9b03-0792bc8d162b" providerId="ADAL" clId="{DEEFD3CC-EEBC-4151-BF02-754F18B45448}" dt="2019-12-03T05:55:09.546" v="642" actId="20577"/>
          <ac:spMkLst>
            <pc:docMk/>
            <pc:sldMk cId="2760881365" sldId="1166"/>
            <ac:spMk id="3" creationId="{DEAEE1BD-F16B-4239-979E-5B5147D65F59}"/>
          </ac:spMkLst>
        </pc:spChg>
        <pc:grpChg chg="del">
          <ac:chgData name="Lucas Jellema" userId="7e183fbb-84e0-44b3-9b03-0792bc8d162b" providerId="ADAL" clId="{DEEFD3CC-EEBC-4151-BF02-754F18B45448}" dt="2019-11-27T06:36:43.020" v="168" actId="478"/>
          <ac:grpSpMkLst>
            <pc:docMk/>
            <pc:sldMk cId="2760881365" sldId="1166"/>
            <ac:grpSpMk id="6" creationId="{0EE3E061-BA15-4477-AAA8-27F2D6CFE0C6}"/>
          </ac:grpSpMkLst>
        </pc:grpChg>
        <pc:grpChg chg="mod">
          <ac:chgData name="Lucas Jellema" userId="7e183fbb-84e0-44b3-9b03-0792bc8d162b" providerId="ADAL" clId="{DEEFD3CC-EEBC-4151-BF02-754F18B45448}" dt="2019-11-27T06:37:06.913" v="196" actId="1037"/>
          <ac:grpSpMkLst>
            <pc:docMk/>
            <pc:sldMk cId="2760881365" sldId="1166"/>
            <ac:grpSpMk id="12" creationId="{4AEAAACE-7B38-4A7C-AB1B-3E60CC5DD862}"/>
          </ac:grpSpMkLst>
        </pc:grpChg>
        <pc:grpChg chg="mod">
          <ac:chgData name="Lucas Jellema" userId="7e183fbb-84e0-44b3-9b03-0792bc8d162b" providerId="ADAL" clId="{DEEFD3CC-EEBC-4151-BF02-754F18B45448}" dt="2019-11-27T06:37:06.913" v="196" actId="1037"/>
          <ac:grpSpMkLst>
            <pc:docMk/>
            <pc:sldMk cId="2760881365" sldId="1166"/>
            <ac:grpSpMk id="16" creationId="{305C2297-4CF3-48A0-A4EA-A7A9E5EE9E39}"/>
          </ac:grpSpMkLst>
        </pc:grpChg>
        <pc:grpChg chg="mod">
          <ac:chgData name="Lucas Jellema" userId="7e183fbb-84e0-44b3-9b03-0792bc8d162b" providerId="ADAL" clId="{DEEFD3CC-EEBC-4151-BF02-754F18B45448}" dt="2019-11-27T06:37:06.913" v="196" actId="1037"/>
          <ac:grpSpMkLst>
            <pc:docMk/>
            <pc:sldMk cId="2760881365" sldId="1166"/>
            <ac:grpSpMk id="18" creationId="{587054B4-E955-48A8-8D13-77DBE51DB1C3}"/>
          </ac:grpSpMkLst>
        </pc:grpChg>
        <pc:grpChg chg="mod">
          <ac:chgData name="Lucas Jellema" userId="7e183fbb-84e0-44b3-9b03-0792bc8d162b" providerId="ADAL" clId="{DEEFD3CC-EEBC-4151-BF02-754F18B45448}" dt="2019-11-27T06:37:06.913" v="196" actId="1037"/>
          <ac:grpSpMkLst>
            <pc:docMk/>
            <pc:sldMk cId="2760881365" sldId="1166"/>
            <ac:grpSpMk id="20" creationId="{194D9A0E-BBF8-4B84-8FAE-CFB114F5158D}"/>
          </ac:grpSpMkLst>
        </pc:grpChg>
        <pc:grpChg chg="mod">
          <ac:chgData name="Lucas Jellema" userId="7e183fbb-84e0-44b3-9b03-0792bc8d162b" providerId="ADAL" clId="{DEEFD3CC-EEBC-4151-BF02-754F18B45448}" dt="2019-11-27T06:37:06.913" v="196" actId="1037"/>
          <ac:grpSpMkLst>
            <pc:docMk/>
            <pc:sldMk cId="2760881365" sldId="1166"/>
            <ac:grpSpMk id="22" creationId="{9B75509F-0F95-4B9A-AA7E-2CB4A6F9793D}"/>
          </ac:grpSpMkLst>
        </pc:grpChg>
        <pc:grpChg chg="mod">
          <ac:chgData name="Lucas Jellema" userId="7e183fbb-84e0-44b3-9b03-0792bc8d162b" providerId="ADAL" clId="{DEEFD3CC-EEBC-4151-BF02-754F18B45448}" dt="2019-11-27T06:37:06.913" v="196" actId="1037"/>
          <ac:grpSpMkLst>
            <pc:docMk/>
            <pc:sldMk cId="2760881365" sldId="1166"/>
            <ac:grpSpMk id="23" creationId="{3F772B28-37D6-44FB-B68B-4843D995EE0B}"/>
          </ac:grpSpMkLst>
        </pc:grpChg>
        <pc:grpChg chg="mod">
          <ac:chgData name="Lucas Jellema" userId="7e183fbb-84e0-44b3-9b03-0792bc8d162b" providerId="ADAL" clId="{DEEFD3CC-EEBC-4151-BF02-754F18B45448}" dt="2019-11-27T06:37:06.913" v="196" actId="1037"/>
          <ac:grpSpMkLst>
            <pc:docMk/>
            <pc:sldMk cId="2760881365" sldId="1166"/>
            <ac:grpSpMk id="31" creationId="{90120125-6573-4F40-BC5C-76EAB7EB25D0}"/>
          </ac:grpSpMkLst>
        </pc:grpChg>
        <pc:picChg chg="mod">
          <ac:chgData name="Lucas Jellema" userId="7e183fbb-84e0-44b3-9b03-0792bc8d162b" providerId="ADAL" clId="{DEEFD3CC-EEBC-4151-BF02-754F18B45448}" dt="2019-12-03T05:54:53.493" v="636" actId="1076"/>
          <ac:picMkLst>
            <pc:docMk/>
            <pc:sldMk cId="2760881365" sldId="1166"/>
            <ac:picMk id="10" creationId="{D88FB894-9986-459D-827A-06CCA308759D}"/>
          </ac:picMkLst>
        </pc:picChg>
        <pc:picChg chg="mod">
          <ac:chgData name="Lucas Jellema" userId="7e183fbb-84e0-44b3-9b03-0792bc8d162b" providerId="ADAL" clId="{DEEFD3CC-EEBC-4151-BF02-754F18B45448}" dt="2019-11-27T06:37:06.913" v="196" actId="1037"/>
          <ac:picMkLst>
            <pc:docMk/>
            <pc:sldMk cId="2760881365" sldId="1166"/>
            <ac:picMk id="50" creationId="{10A4ECAE-09AF-423F-8244-A95FC82D728D}"/>
          </ac:picMkLst>
        </pc:picChg>
        <pc:picChg chg="mod">
          <ac:chgData name="Lucas Jellema" userId="7e183fbb-84e0-44b3-9b03-0792bc8d162b" providerId="ADAL" clId="{DEEFD3CC-EEBC-4151-BF02-754F18B45448}" dt="2019-11-27T06:37:06.913" v="196" actId="1037"/>
          <ac:picMkLst>
            <pc:docMk/>
            <pc:sldMk cId="2760881365" sldId="1166"/>
            <ac:picMk id="2050" creationId="{62020D48-EF3E-43DC-BF25-6A10B836E03A}"/>
          </ac:picMkLst>
        </pc:picChg>
      </pc:sldChg>
      <pc:sldChg chg="addSp delSp modSp">
        <pc:chgData name="Lucas Jellema" userId="7e183fbb-84e0-44b3-9b03-0792bc8d162b" providerId="ADAL" clId="{DEEFD3CC-EEBC-4151-BF02-754F18B45448}" dt="2019-11-27T06:39:21.045" v="228" actId="478"/>
        <pc:sldMkLst>
          <pc:docMk/>
          <pc:sldMk cId="2156055871" sldId="1169"/>
        </pc:sldMkLst>
        <pc:spChg chg="del">
          <ac:chgData name="Lucas Jellema" userId="7e183fbb-84e0-44b3-9b03-0792bc8d162b" providerId="ADAL" clId="{DEEFD3CC-EEBC-4151-BF02-754F18B45448}" dt="2019-11-27T06:36:32.899" v="166"/>
          <ac:spMkLst>
            <pc:docMk/>
            <pc:sldMk cId="2156055871" sldId="1169"/>
            <ac:spMk id="3" creationId="{DEAEE1BD-F16B-4239-979E-5B5147D65F59}"/>
          </ac:spMkLst>
        </pc:spChg>
        <pc:spChg chg="add mod">
          <ac:chgData name="Lucas Jellema" userId="7e183fbb-84e0-44b3-9b03-0792bc8d162b" providerId="ADAL" clId="{DEEFD3CC-EEBC-4151-BF02-754F18B45448}" dt="2019-11-27T06:36:32.899" v="166"/>
          <ac:spMkLst>
            <pc:docMk/>
            <pc:sldMk cId="2156055871" sldId="1169"/>
            <ac:spMk id="4" creationId="{49E70CEA-46AF-40DB-9D0F-4E5A9EE45120}"/>
          </ac:spMkLst>
        </pc:spChg>
        <pc:grpChg chg="del">
          <ac:chgData name="Lucas Jellema" userId="7e183fbb-84e0-44b3-9b03-0792bc8d162b" providerId="ADAL" clId="{DEEFD3CC-EEBC-4151-BF02-754F18B45448}" dt="2019-11-27T06:39:21.045" v="228" actId="478"/>
          <ac:grpSpMkLst>
            <pc:docMk/>
            <pc:sldMk cId="2156055871" sldId="1169"/>
            <ac:grpSpMk id="6" creationId="{0EE3E061-BA15-4477-AAA8-27F2D6CFE0C6}"/>
          </ac:grpSpMkLst>
        </pc:grpChg>
      </pc:sldChg>
      <pc:sldChg chg="delSp">
        <pc:chgData name="Lucas Jellema" userId="7e183fbb-84e0-44b3-9b03-0792bc8d162b" providerId="ADAL" clId="{DEEFD3CC-EEBC-4151-BF02-754F18B45448}" dt="2019-11-27T06:39:09.947" v="224" actId="478"/>
        <pc:sldMkLst>
          <pc:docMk/>
          <pc:sldMk cId="1306030169" sldId="1170"/>
        </pc:sldMkLst>
        <pc:grpChg chg="del">
          <ac:chgData name="Lucas Jellema" userId="7e183fbb-84e0-44b3-9b03-0792bc8d162b" providerId="ADAL" clId="{DEEFD3CC-EEBC-4151-BF02-754F18B45448}" dt="2019-11-27T06:39:09.947" v="224" actId="478"/>
          <ac:grpSpMkLst>
            <pc:docMk/>
            <pc:sldMk cId="1306030169" sldId="1170"/>
            <ac:grpSpMk id="6" creationId="{0EE3E061-BA15-4477-AAA8-27F2D6CFE0C6}"/>
          </ac:grpSpMkLst>
        </pc:grpChg>
      </pc:sldChg>
      <pc:sldChg chg="delSp modSp">
        <pc:chgData name="Lucas Jellema" userId="7e183fbb-84e0-44b3-9b03-0792bc8d162b" providerId="ADAL" clId="{DEEFD3CC-EEBC-4151-BF02-754F18B45448}" dt="2019-11-27T06:48:02.545" v="316" actId="404"/>
        <pc:sldMkLst>
          <pc:docMk/>
          <pc:sldMk cId="2786343340" sldId="1174"/>
        </pc:sldMkLst>
        <pc:spChg chg="mod">
          <ac:chgData name="Lucas Jellema" userId="7e183fbb-84e0-44b3-9b03-0792bc8d162b" providerId="ADAL" clId="{DEEFD3CC-EEBC-4151-BF02-754F18B45448}" dt="2019-11-27T06:48:02.545" v="316" actId="404"/>
          <ac:spMkLst>
            <pc:docMk/>
            <pc:sldMk cId="2786343340" sldId="1174"/>
            <ac:spMk id="3" creationId="{DEAEE1BD-F16B-4239-979E-5B5147D65F59}"/>
          </ac:spMkLst>
        </pc:spChg>
        <pc:grpChg chg="del">
          <ac:chgData name="Lucas Jellema" userId="7e183fbb-84e0-44b3-9b03-0792bc8d162b" providerId="ADAL" clId="{DEEFD3CC-EEBC-4151-BF02-754F18B45448}" dt="2019-11-27T06:39:27.007" v="231" actId="478"/>
          <ac:grpSpMkLst>
            <pc:docMk/>
            <pc:sldMk cId="2786343340" sldId="1174"/>
            <ac:grpSpMk id="6" creationId="{0EE3E061-BA15-4477-AAA8-27F2D6CFE0C6}"/>
          </ac:grpSpMkLst>
        </pc:grpChg>
      </pc:sldChg>
      <pc:sldChg chg="delSp modSp">
        <pc:chgData name="Lucas Jellema" userId="7e183fbb-84e0-44b3-9b03-0792bc8d162b" providerId="ADAL" clId="{DEEFD3CC-EEBC-4151-BF02-754F18B45448}" dt="2019-11-27T06:50:29.873" v="321" actId="166"/>
        <pc:sldMkLst>
          <pc:docMk/>
          <pc:sldMk cId="2293800868" sldId="1175"/>
        </pc:sldMkLst>
        <pc:grpChg chg="del">
          <ac:chgData name="Lucas Jellema" userId="7e183fbb-84e0-44b3-9b03-0792bc8d162b" providerId="ADAL" clId="{DEEFD3CC-EEBC-4151-BF02-754F18B45448}" dt="2019-11-27T06:38:51.665" v="216" actId="478"/>
          <ac:grpSpMkLst>
            <pc:docMk/>
            <pc:sldMk cId="2293800868" sldId="1175"/>
            <ac:grpSpMk id="6" creationId="{0EE3E061-BA15-4477-AAA8-27F2D6CFE0C6}"/>
          </ac:grpSpMkLst>
        </pc:grpChg>
        <pc:picChg chg="ord">
          <ac:chgData name="Lucas Jellema" userId="7e183fbb-84e0-44b3-9b03-0792bc8d162b" providerId="ADAL" clId="{DEEFD3CC-EEBC-4151-BF02-754F18B45448}" dt="2019-11-27T06:50:29.873" v="321" actId="166"/>
          <ac:picMkLst>
            <pc:docMk/>
            <pc:sldMk cId="2293800868" sldId="1175"/>
            <ac:picMk id="18" creationId="{3845883A-CA4F-46CB-9CC1-D5225B902195}"/>
          </ac:picMkLst>
        </pc:picChg>
      </pc:sldChg>
      <pc:sldChg chg="delSp modSp">
        <pc:chgData name="Lucas Jellema" userId="7e183fbb-84e0-44b3-9b03-0792bc8d162b" providerId="ADAL" clId="{DEEFD3CC-EEBC-4151-BF02-754F18B45448}" dt="2019-11-27T06:51:29.339" v="323" actId="14100"/>
        <pc:sldMkLst>
          <pc:docMk/>
          <pc:sldMk cId="509244143" sldId="1176"/>
        </pc:sldMkLst>
        <pc:spChg chg="mod">
          <ac:chgData name="Lucas Jellema" userId="7e183fbb-84e0-44b3-9b03-0792bc8d162b" providerId="ADAL" clId="{DEEFD3CC-EEBC-4151-BF02-754F18B45448}" dt="2019-11-27T06:51:29.339" v="323" actId="14100"/>
          <ac:spMkLst>
            <pc:docMk/>
            <pc:sldMk cId="509244143" sldId="1176"/>
            <ac:spMk id="19" creationId="{BE57FD51-EBDE-4714-9E92-3CAB9375B5EE}"/>
          </ac:spMkLst>
        </pc:spChg>
        <pc:grpChg chg="del">
          <ac:chgData name="Lucas Jellema" userId="7e183fbb-84e0-44b3-9b03-0792bc8d162b" providerId="ADAL" clId="{DEEFD3CC-EEBC-4151-BF02-754F18B45448}" dt="2019-11-27T06:38:40.640" v="212" actId="478"/>
          <ac:grpSpMkLst>
            <pc:docMk/>
            <pc:sldMk cId="509244143" sldId="1176"/>
            <ac:grpSpMk id="6" creationId="{0EE3E061-BA15-4477-AAA8-27F2D6CFE0C6}"/>
          </ac:grpSpMkLst>
        </pc:grpChg>
      </pc:sldChg>
      <pc:sldChg chg="delSp">
        <pc:chgData name="Lucas Jellema" userId="7e183fbb-84e0-44b3-9b03-0792bc8d162b" providerId="ADAL" clId="{DEEFD3CC-EEBC-4151-BF02-754F18B45448}" dt="2019-11-27T06:38:54.837" v="217" actId="478"/>
        <pc:sldMkLst>
          <pc:docMk/>
          <pc:sldMk cId="860914008" sldId="1178"/>
        </pc:sldMkLst>
        <pc:grpChg chg="del">
          <ac:chgData name="Lucas Jellema" userId="7e183fbb-84e0-44b3-9b03-0792bc8d162b" providerId="ADAL" clId="{DEEFD3CC-EEBC-4151-BF02-754F18B45448}" dt="2019-11-27T06:38:54.837" v="217" actId="478"/>
          <ac:grpSpMkLst>
            <pc:docMk/>
            <pc:sldMk cId="860914008" sldId="1178"/>
            <ac:grpSpMk id="6" creationId="{0EE3E061-BA15-4477-AAA8-27F2D6CFE0C6}"/>
          </ac:grpSpMkLst>
        </pc:grpChg>
      </pc:sldChg>
      <pc:sldChg chg="delSp">
        <pc:chgData name="Lucas Jellema" userId="7e183fbb-84e0-44b3-9b03-0792bc8d162b" providerId="ADAL" clId="{DEEFD3CC-EEBC-4151-BF02-754F18B45448}" dt="2019-11-27T06:39:14.678" v="225" actId="478"/>
        <pc:sldMkLst>
          <pc:docMk/>
          <pc:sldMk cId="2050575486" sldId="1179"/>
        </pc:sldMkLst>
        <pc:grpChg chg="del">
          <ac:chgData name="Lucas Jellema" userId="7e183fbb-84e0-44b3-9b03-0792bc8d162b" providerId="ADAL" clId="{DEEFD3CC-EEBC-4151-BF02-754F18B45448}" dt="2019-11-27T06:39:14.678" v="225" actId="478"/>
          <ac:grpSpMkLst>
            <pc:docMk/>
            <pc:sldMk cId="2050575486" sldId="1179"/>
            <ac:grpSpMk id="6" creationId="{0EE3E061-BA15-4477-AAA8-27F2D6CFE0C6}"/>
          </ac:grpSpMkLst>
        </pc:grpChg>
      </pc:sldChg>
      <pc:sldChg chg="delSp">
        <pc:chgData name="Lucas Jellema" userId="7e183fbb-84e0-44b3-9b03-0792bc8d162b" providerId="ADAL" clId="{DEEFD3CC-EEBC-4151-BF02-754F18B45448}" dt="2019-11-27T06:38:57.613" v="218" actId="478"/>
        <pc:sldMkLst>
          <pc:docMk/>
          <pc:sldMk cId="4087256541" sldId="1180"/>
        </pc:sldMkLst>
        <pc:grpChg chg="del">
          <ac:chgData name="Lucas Jellema" userId="7e183fbb-84e0-44b3-9b03-0792bc8d162b" providerId="ADAL" clId="{DEEFD3CC-EEBC-4151-BF02-754F18B45448}" dt="2019-11-27T06:38:57.613" v="218" actId="478"/>
          <ac:grpSpMkLst>
            <pc:docMk/>
            <pc:sldMk cId="4087256541" sldId="1180"/>
            <ac:grpSpMk id="6" creationId="{0EE3E061-BA15-4477-AAA8-27F2D6CFE0C6}"/>
          </ac:grpSpMkLst>
        </pc:grpChg>
      </pc:sldChg>
      <pc:sldChg chg="delSp modSp modAnim">
        <pc:chgData name="Lucas Jellema" userId="7e183fbb-84e0-44b3-9b03-0792bc8d162b" providerId="ADAL" clId="{DEEFD3CC-EEBC-4151-BF02-754F18B45448}" dt="2019-11-27T07:08:24.979" v="468" actId="5793"/>
        <pc:sldMkLst>
          <pc:docMk/>
          <pc:sldMk cId="779895947" sldId="1181"/>
        </pc:sldMkLst>
        <pc:spChg chg="mod">
          <ac:chgData name="Lucas Jellema" userId="7e183fbb-84e0-44b3-9b03-0792bc8d162b" providerId="ADAL" clId="{DEEFD3CC-EEBC-4151-BF02-754F18B45448}" dt="2019-11-27T07:08:24.979" v="468" actId="5793"/>
          <ac:spMkLst>
            <pc:docMk/>
            <pc:sldMk cId="779895947" sldId="1181"/>
            <ac:spMk id="3" creationId="{DEAEE1BD-F16B-4239-979E-5B5147D65F59}"/>
          </ac:spMkLst>
        </pc:spChg>
        <pc:grpChg chg="del">
          <ac:chgData name="Lucas Jellema" userId="7e183fbb-84e0-44b3-9b03-0792bc8d162b" providerId="ADAL" clId="{DEEFD3CC-EEBC-4151-BF02-754F18B45448}" dt="2019-11-27T06:38:45.402" v="214" actId="478"/>
          <ac:grpSpMkLst>
            <pc:docMk/>
            <pc:sldMk cId="779895947" sldId="1181"/>
            <ac:grpSpMk id="6" creationId="{0EE3E061-BA15-4477-AAA8-27F2D6CFE0C6}"/>
          </ac:grpSpMkLst>
        </pc:grpChg>
      </pc:sldChg>
      <pc:sldChg chg="addSp delSp modSp">
        <pc:chgData name="Lucas Jellema" userId="7e183fbb-84e0-44b3-9b03-0792bc8d162b" providerId="ADAL" clId="{DEEFD3CC-EEBC-4151-BF02-754F18B45448}" dt="2019-11-27T06:38:49.772" v="215" actId="478"/>
        <pc:sldMkLst>
          <pc:docMk/>
          <pc:sldMk cId="2881247243" sldId="1182"/>
        </pc:sldMkLst>
        <pc:spChg chg="add mod">
          <ac:chgData name="Lucas Jellema" userId="7e183fbb-84e0-44b3-9b03-0792bc8d162b" providerId="ADAL" clId="{DEEFD3CC-EEBC-4151-BF02-754F18B45448}" dt="2019-11-27T06:36:32.899" v="166"/>
          <ac:spMkLst>
            <pc:docMk/>
            <pc:sldMk cId="2881247243" sldId="1182"/>
            <ac:spMk id="5" creationId="{0FA7CE48-3F00-481B-BE84-4CC8493CD941}"/>
          </ac:spMkLst>
        </pc:spChg>
        <pc:grpChg chg="del">
          <ac:chgData name="Lucas Jellema" userId="7e183fbb-84e0-44b3-9b03-0792bc8d162b" providerId="ADAL" clId="{DEEFD3CC-EEBC-4151-BF02-754F18B45448}" dt="2019-11-27T06:38:49.772" v="215" actId="478"/>
          <ac:grpSpMkLst>
            <pc:docMk/>
            <pc:sldMk cId="2881247243" sldId="1182"/>
            <ac:grpSpMk id="6" creationId="{0EE3E061-BA15-4477-AAA8-27F2D6CFE0C6}"/>
          </ac:grpSpMkLst>
        </pc:grpChg>
      </pc:sldChg>
      <pc:sldChg chg="delSp modSp del modTransition">
        <pc:chgData name="Lucas Jellema" userId="7e183fbb-84e0-44b3-9b03-0792bc8d162b" providerId="ADAL" clId="{DEEFD3CC-EEBC-4151-BF02-754F18B45448}" dt="2019-12-03T05:51:05.494" v="569" actId="2696"/>
        <pc:sldMkLst>
          <pc:docMk/>
          <pc:sldMk cId="3786605891" sldId="1183"/>
        </pc:sldMkLst>
        <pc:spChg chg="mod">
          <ac:chgData name="Lucas Jellema" userId="7e183fbb-84e0-44b3-9b03-0792bc8d162b" providerId="ADAL" clId="{DEEFD3CC-EEBC-4151-BF02-754F18B45448}" dt="2019-11-27T06:49:03.480" v="319" actId="1076"/>
          <ac:spMkLst>
            <pc:docMk/>
            <pc:sldMk cId="3786605891" sldId="1183"/>
            <ac:spMk id="5" creationId="{27BBA104-F1CE-4441-B00B-1D53036E97FD}"/>
          </ac:spMkLst>
        </pc:spChg>
        <pc:spChg chg="mod">
          <ac:chgData name="Lucas Jellema" userId="7e183fbb-84e0-44b3-9b03-0792bc8d162b" providerId="ADAL" clId="{DEEFD3CC-EEBC-4151-BF02-754F18B45448}" dt="2019-11-27T06:49:03.480" v="319" actId="1076"/>
          <ac:spMkLst>
            <pc:docMk/>
            <pc:sldMk cId="3786605891" sldId="1183"/>
            <ac:spMk id="12" creationId="{4676CC82-472C-4D32-AF30-900BEC7019D8}"/>
          </ac:spMkLst>
        </pc:spChg>
        <pc:spChg chg="mod">
          <ac:chgData name="Lucas Jellema" userId="7e183fbb-84e0-44b3-9b03-0792bc8d162b" providerId="ADAL" clId="{DEEFD3CC-EEBC-4151-BF02-754F18B45448}" dt="2019-11-27T06:49:03.480" v="319" actId="1076"/>
          <ac:spMkLst>
            <pc:docMk/>
            <pc:sldMk cId="3786605891" sldId="1183"/>
            <ac:spMk id="14" creationId="{D060B8F0-AD30-452D-B016-00CDBF760D7E}"/>
          </ac:spMkLst>
        </pc:spChg>
        <pc:spChg chg="mod">
          <ac:chgData name="Lucas Jellema" userId="7e183fbb-84e0-44b3-9b03-0792bc8d162b" providerId="ADAL" clId="{DEEFD3CC-EEBC-4151-BF02-754F18B45448}" dt="2019-11-27T06:49:03.480" v="319" actId="1076"/>
          <ac:spMkLst>
            <pc:docMk/>
            <pc:sldMk cId="3786605891" sldId="1183"/>
            <ac:spMk id="15" creationId="{9B20283B-1C31-4814-BF93-21AA7153E30A}"/>
          </ac:spMkLst>
        </pc:spChg>
        <pc:spChg chg="mod">
          <ac:chgData name="Lucas Jellema" userId="7e183fbb-84e0-44b3-9b03-0792bc8d162b" providerId="ADAL" clId="{DEEFD3CC-EEBC-4151-BF02-754F18B45448}" dt="2019-11-27T06:49:03.480" v="319" actId="1076"/>
          <ac:spMkLst>
            <pc:docMk/>
            <pc:sldMk cId="3786605891" sldId="1183"/>
            <ac:spMk id="16" creationId="{65109DD9-5892-4942-A645-41CA1DDEF475}"/>
          </ac:spMkLst>
        </pc:spChg>
        <pc:spChg chg="mod">
          <ac:chgData name="Lucas Jellema" userId="7e183fbb-84e0-44b3-9b03-0792bc8d162b" providerId="ADAL" clId="{DEEFD3CC-EEBC-4151-BF02-754F18B45448}" dt="2019-11-27T06:49:03.480" v="319" actId="1076"/>
          <ac:spMkLst>
            <pc:docMk/>
            <pc:sldMk cId="3786605891" sldId="1183"/>
            <ac:spMk id="17" creationId="{85B8C390-821D-444D-B22E-C4C442A67365}"/>
          </ac:spMkLst>
        </pc:spChg>
        <pc:spChg chg="mod">
          <ac:chgData name="Lucas Jellema" userId="7e183fbb-84e0-44b3-9b03-0792bc8d162b" providerId="ADAL" clId="{DEEFD3CC-EEBC-4151-BF02-754F18B45448}" dt="2019-11-27T06:49:03.480" v="319" actId="1076"/>
          <ac:spMkLst>
            <pc:docMk/>
            <pc:sldMk cId="3786605891" sldId="1183"/>
            <ac:spMk id="20" creationId="{EAD25E26-C1F6-4F29-996D-8AB9B154EC3C}"/>
          </ac:spMkLst>
        </pc:spChg>
        <pc:spChg chg="mod">
          <ac:chgData name="Lucas Jellema" userId="7e183fbb-84e0-44b3-9b03-0792bc8d162b" providerId="ADAL" clId="{DEEFD3CC-EEBC-4151-BF02-754F18B45448}" dt="2019-11-27T06:49:03.480" v="319" actId="1076"/>
          <ac:spMkLst>
            <pc:docMk/>
            <pc:sldMk cId="3786605891" sldId="1183"/>
            <ac:spMk id="23" creationId="{0FA14E1B-FDB7-4170-BD06-4EE733F5B4D4}"/>
          </ac:spMkLst>
        </pc:spChg>
        <pc:spChg chg="mod">
          <ac:chgData name="Lucas Jellema" userId="7e183fbb-84e0-44b3-9b03-0792bc8d162b" providerId="ADAL" clId="{DEEFD3CC-EEBC-4151-BF02-754F18B45448}" dt="2019-11-27T06:49:03.480" v="319" actId="1076"/>
          <ac:spMkLst>
            <pc:docMk/>
            <pc:sldMk cId="3786605891" sldId="1183"/>
            <ac:spMk id="27" creationId="{937065C0-F4AE-47CC-B871-8971E789BEA7}"/>
          </ac:spMkLst>
        </pc:spChg>
        <pc:spChg chg="mod">
          <ac:chgData name="Lucas Jellema" userId="7e183fbb-84e0-44b3-9b03-0792bc8d162b" providerId="ADAL" clId="{DEEFD3CC-EEBC-4151-BF02-754F18B45448}" dt="2019-11-27T06:49:03.480" v="319" actId="1076"/>
          <ac:spMkLst>
            <pc:docMk/>
            <pc:sldMk cId="3786605891" sldId="1183"/>
            <ac:spMk id="28" creationId="{25D1802D-C380-4C96-B7F1-38C2C165522B}"/>
          </ac:spMkLst>
        </pc:spChg>
        <pc:spChg chg="mod">
          <ac:chgData name="Lucas Jellema" userId="7e183fbb-84e0-44b3-9b03-0792bc8d162b" providerId="ADAL" clId="{DEEFD3CC-EEBC-4151-BF02-754F18B45448}" dt="2019-11-27T06:49:03.480" v="319" actId="1076"/>
          <ac:spMkLst>
            <pc:docMk/>
            <pc:sldMk cId="3786605891" sldId="1183"/>
            <ac:spMk id="32" creationId="{8F7F0867-519E-45AF-8077-CDF1482D51EF}"/>
          </ac:spMkLst>
        </pc:spChg>
        <pc:spChg chg="mod">
          <ac:chgData name="Lucas Jellema" userId="7e183fbb-84e0-44b3-9b03-0792bc8d162b" providerId="ADAL" clId="{DEEFD3CC-EEBC-4151-BF02-754F18B45448}" dt="2019-11-27T06:49:03.480" v="319" actId="1076"/>
          <ac:spMkLst>
            <pc:docMk/>
            <pc:sldMk cId="3786605891" sldId="1183"/>
            <ac:spMk id="35" creationId="{41781CE9-FFDF-470B-9A08-BC80A354C76E}"/>
          </ac:spMkLst>
        </pc:spChg>
        <pc:spChg chg="mod">
          <ac:chgData name="Lucas Jellema" userId="7e183fbb-84e0-44b3-9b03-0792bc8d162b" providerId="ADAL" clId="{DEEFD3CC-EEBC-4151-BF02-754F18B45448}" dt="2019-11-27T06:49:03.480" v="319" actId="1076"/>
          <ac:spMkLst>
            <pc:docMk/>
            <pc:sldMk cId="3786605891" sldId="1183"/>
            <ac:spMk id="36" creationId="{F456D4C5-CB47-4E9A-BC15-55CC51657A90}"/>
          </ac:spMkLst>
        </pc:spChg>
        <pc:spChg chg="mod">
          <ac:chgData name="Lucas Jellema" userId="7e183fbb-84e0-44b3-9b03-0792bc8d162b" providerId="ADAL" clId="{DEEFD3CC-EEBC-4151-BF02-754F18B45448}" dt="2019-11-27T06:49:03.480" v="319" actId="1076"/>
          <ac:spMkLst>
            <pc:docMk/>
            <pc:sldMk cId="3786605891" sldId="1183"/>
            <ac:spMk id="38" creationId="{8361D7DD-9643-4C2D-895F-E7B5CB841AEE}"/>
          </ac:spMkLst>
        </pc:spChg>
        <pc:spChg chg="mod">
          <ac:chgData name="Lucas Jellema" userId="7e183fbb-84e0-44b3-9b03-0792bc8d162b" providerId="ADAL" clId="{DEEFD3CC-EEBC-4151-BF02-754F18B45448}" dt="2019-11-27T06:49:03.480" v="319" actId="1076"/>
          <ac:spMkLst>
            <pc:docMk/>
            <pc:sldMk cId="3786605891" sldId="1183"/>
            <ac:spMk id="41" creationId="{172EFD7F-BECF-49D3-9D39-45A721F417C6}"/>
          </ac:spMkLst>
        </pc:spChg>
        <pc:spChg chg="mod">
          <ac:chgData name="Lucas Jellema" userId="7e183fbb-84e0-44b3-9b03-0792bc8d162b" providerId="ADAL" clId="{DEEFD3CC-EEBC-4151-BF02-754F18B45448}" dt="2019-11-27T06:49:03.480" v="319" actId="1076"/>
          <ac:spMkLst>
            <pc:docMk/>
            <pc:sldMk cId="3786605891" sldId="1183"/>
            <ac:spMk id="42" creationId="{B517DF47-41D6-4EFF-8E41-8D4272D98E37}"/>
          </ac:spMkLst>
        </pc:spChg>
        <pc:spChg chg="mod">
          <ac:chgData name="Lucas Jellema" userId="7e183fbb-84e0-44b3-9b03-0792bc8d162b" providerId="ADAL" clId="{DEEFD3CC-EEBC-4151-BF02-754F18B45448}" dt="2019-11-27T06:49:03.480" v="319" actId="1076"/>
          <ac:spMkLst>
            <pc:docMk/>
            <pc:sldMk cId="3786605891" sldId="1183"/>
            <ac:spMk id="43" creationId="{B79FEBDC-40A5-460F-824E-4BF54FA62A69}"/>
          </ac:spMkLst>
        </pc:spChg>
        <pc:spChg chg="mod">
          <ac:chgData name="Lucas Jellema" userId="7e183fbb-84e0-44b3-9b03-0792bc8d162b" providerId="ADAL" clId="{DEEFD3CC-EEBC-4151-BF02-754F18B45448}" dt="2019-11-27T06:49:03.480" v="319" actId="1076"/>
          <ac:spMkLst>
            <pc:docMk/>
            <pc:sldMk cId="3786605891" sldId="1183"/>
            <ac:spMk id="44" creationId="{D30A4D7F-D67B-49A1-8537-6697F6CCFC51}"/>
          </ac:spMkLst>
        </pc:spChg>
        <pc:grpChg chg="del">
          <ac:chgData name="Lucas Jellema" userId="7e183fbb-84e0-44b3-9b03-0792bc8d162b" providerId="ADAL" clId="{DEEFD3CC-EEBC-4151-BF02-754F18B45448}" dt="2019-11-27T06:39:05.509" v="222" actId="478"/>
          <ac:grpSpMkLst>
            <pc:docMk/>
            <pc:sldMk cId="3786605891" sldId="1183"/>
            <ac:grpSpMk id="6" creationId="{0EE3E061-BA15-4477-AAA8-27F2D6CFE0C6}"/>
          </ac:grpSpMkLst>
        </pc:grpChg>
        <pc:picChg chg="mod">
          <ac:chgData name="Lucas Jellema" userId="7e183fbb-84e0-44b3-9b03-0792bc8d162b" providerId="ADAL" clId="{DEEFD3CC-EEBC-4151-BF02-754F18B45448}" dt="2019-11-27T06:49:03.480" v="319" actId="1076"/>
          <ac:picMkLst>
            <pc:docMk/>
            <pc:sldMk cId="3786605891" sldId="1183"/>
            <ac:picMk id="11" creationId="{4085BFFC-34B2-459E-BC52-94FF15D9762D}"/>
          </ac:picMkLst>
        </pc:picChg>
        <pc:picChg chg="mod">
          <ac:chgData name="Lucas Jellema" userId="7e183fbb-84e0-44b3-9b03-0792bc8d162b" providerId="ADAL" clId="{DEEFD3CC-EEBC-4151-BF02-754F18B45448}" dt="2019-11-27T06:49:03.480" v="319" actId="1076"/>
          <ac:picMkLst>
            <pc:docMk/>
            <pc:sldMk cId="3786605891" sldId="1183"/>
            <ac:picMk id="13" creationId="{D9342F18-445D-4D8E-A5F5-58DED6397D88}"/>
          </ac:picMkLst>
        </pc:picChg>
        <pc:cxnChg chg="mod">
          <ac:chgData name="Lucas Jellema" userId="7e183fbb-84e0-44b3-9b03-0792bc8d162b" providerId="ADAL" clId="{DEEFD3CC-EEBC-4151-BF02-754F18B45448}" dt="2019-11-27T06:49:03.480" v="319" actId="1076"/>
          <ac:cxnSpMkLst>
            <pc:docMk/>
            <pc:sldMk cId="3786605891" sldId="1183"/>
            <ac:cxnSpMk id="10" creationId="{4E6AF3A7-2F2D-4916-82A8-8FD9A856B3E7}"/>
          </ac:cxnSpMkLst>
        </pc:cxnChg>
        <pc:cxnChg chg="mod">
          <ac:chgData name="Lucas Jellema" userId="7e183fbb-84e0-44b3-9b03-0792bc8d162b" providerId="ADAL" clId="{DEEFD3CC-EEBC-4151-BF02-754F18B45448}" dt="2019-11-27T06:49:03.480" v="319" actId="1076"/>
          <ac:cxnSpMkLst>
            <pc:docMk/>
            <pc:sldMk cId="3786605891" sldId="1183"/>
            <ac:cxnSpMk id="19" creationId="{5210F879-7ADE-4D0E-8502-5087EEABB5CB}"/>
          </ac:cxnSpMkLst>
        </pc:cxnChg>
        <pc:cxnChg chg="mod">
          <ac:chgData name="Lucas Jellema" userId="7e183fbb-84e0-44b3-9b03-0792bc8d162b" providerId="ADAL" clId="{DEEFD3CC-EEBC-4151-BF02-754F18B45448}" dt="2019-11-27T06:49:03.480" v="319" actId="1076"/>
          <ac:cxnSpMkLst>
            <pc:docMk/>
            <pc:sldMk cId="3786605891" sldId="1183"/>
            <ac:cxnSpMk id="22" creationId="{BE719FB3-390C-4C36-A726-ED45991B1AFE}"/>
          </ac:cxnSpMkLst>
        </pc:cxnChg>
        <pc:cxnChg chg="mod">
          <ac:chgData name="Lucas Jellema" userId="7e183fbb-84e0-44b3-9b03-0792bc8d162b" providerId="ADAL" clId="{DEEFD3CC-EEBC-4151-BF02-754F18B45448}" dt="2019-11-27T06:49:03.480" v="319" actId="1076"/>
          <ac:cxnSpMkLst>
            <pc:docMk/>
            <pc:sldMk cId="3786605891" sldId="1183"/>
            <ac:cxnSpMk id="25" creationId="{292ECF67-AC62-4A17-B8EE-B05B5ECCE1F8}"/>
          </ac:cxnSpMkLst>
        </pc:cxnChg>
        <pc:cxnChg chg="mod">
          <ac:chgData name="Lucas Jellema" userId="7e183fbb-84e0-44b3-9b03-0792bc8d162b" providerId="ADAL" clId="{DEEFD3CC-EEBC-4151-BF02-754F18B45448}" dt="2019-11-27T06:49:03.480" v="319" actId="1076"/>
          <ac:cxnSpMkLst>
            <pc:docMk/>
            <pc:sldMk cId="3786605891" sldId="1183"/>
            <ac:cxnSpMk id="30" creationId="{E61FC815-F245-4E2E-BF73-0A1C5A61254D}"/>
          </ac:cxnSpMkLst>
        </pc:cxnChg>
        <pc:cxnChg chg="mod">
          <ac:chgData name="Lucas Jellema" userId="7e183fbb-84e0-44b3-9b03-0792bc8d162b" providerId="ADAL" clId="{DEEFD3CC-EEBC-4151-BF02-754F18B45448}" dt="2019-11-27T06:49:03.480" v="319" actId="1076"/>
          <ac:cxnSpMkLst>
            <pc:docMk/>
            <pc:sldMk cId="3786605891" sldId="1183"/>
            <ac:cxnSpMk id="34" creationId="{D1745299-8BD1-416B-BDD3-35684D20608B}"/>
          </ac:cxnSpMkLst>
        </pc:cxnChg>
        <pc:cxnChg chg="mod">
          <ac:chgData name="Lucas Jellema" userId="7e183fbb-84e0-44b3-9b03-0792bc8d162b" providerId="ADAL" clId="{DEEFD3CC-EEBC-4151-BF02-754F18B45448}" dt="2019-11-27T06:49:03.480" v="319" actId="1076"/>
          <ac:cxnSpMkLst>
            <pc:docMk/>
            <pc:sldMk cId="3786605891" sldId="1183"/>
            <ac:cxnSpMk id="37" creationId="{DF5E2F99-5CBD-4BF9-89F9-1217D9B5CFFB}"/>
          </ac:cxnSpMkLst>
        </pc:cxnChg>
        <pc:cxnChg chg="mod">
          <ac:chgData name="Lucas Jellema" userId="7e183fbb-84e0-44b3-9b03-0792bc8d162b" providerId="ADAL" clId="{DEEFD3CC-EEBC-4151-BF02-754F18B45448}" dt="2019-11-27T06:49:03.480" v="319" actId="1076"/>
          <ac:cxnSpMkLst>
            <pc:docMk/>
            <pc:sldMk cId="3786605891" sldId="1183"/>
            <ac:cxnSpMk id="39" creationId="{0A74FBE2-5846-4510-81B6-99F265E0E1B0}"/>
          </ac:cxnSpMkLst>
        </pc:cxnChg>
      </pc:sldChg>
      <pc:sldChg chg="addSp delSp modSp del modTransition">
        <pc:chgData name="Lucas Jellema" userId="7e183fbb-84e0-44b3-9b03-0792bc8d162b" providerId="ADAL" clId="{DEEFD3CC-EEBC-4151-BF02-754F18B45448}" dt="2019-12-03T05:51:05.543" v="571" actId="2696"/>
        <pc:sldMkLst>
          <pc:docMk/>
          <pc:sldMk cId="751223420" sldId="1184"/>
        </pc:sldMkLst>
        <pc:spChg chg="add mod">
          <ac:chgData name="Lucas Jellema" userId="7e183fbb-84e0-44b3-9b03-0792bc8d162b" providerId="ADAL" clId="{DEEFD3CC-EEBC-4151-BF02-754F18B45448}" dt="2019-11-27T06:36:32.899" v="166"/>
          <ac:spMkLst>
            <pc:docMk/>
            <pc:sldMk cId="751223420" sldId="1184"/>
            <ac:spMk id="3" creationId="{BDB9EE5F-4D13-4DCF-92A8-E41ABCFBB4DF}"/>
          </ac:spMkLst>
        </pc:spChg>
        <pc:grpChg chg="del">
          <ac:chgData name="Lucas Jellema" userId="7e183fbb-84e0-44b3-9b03-0792bc8d162b" providerId="ADAL" clId="{DEEFD3CC-EEBC-4151-BF02-754F18B45448}" dt="2019-11-27T06:39:01.640" v="220" actId="478"/>
          <ac:grpSpMkLst>
            <pc:docMk/>
            <pc:sldMk cId="751223420" sldId="1184"/>
            <ac:grpSpMk id="6" creationId="{0EE3E061-BA15-4477-AAA8-27F2D6CFE0C6}"/>
          </ac:grpSpMkLst>
        </pc:grpChg>
      </pc:sldChg>
      <pc:sldChg chg="addSp delSp modSp del modTransition">
        <pc:chgData name="Lucas Jellema" userId="7e183fbb-84e0-44b3-9b03-0792bc8d162b" providerId="ADAL" clId="{DEEFD3CC-EEBC-4151-BF02-754F18B45448}" dt="2019-12-03T05:51:05.521" v="570" actId="2696"/>
        <pc:sldMkLst>
          <pc:docMk/>
          <pc:sldMk cId="1171462246" sldId="1185"/>
        </pc:sldMkLst>
        <pc:spChg chg="add mod">
          <ac:chgData name="Lucas Jellema" userId="7e183fbb-84e0-44b3-9b03-0792bc8d162b" providerId="ADAL" clId="{DEEFD3CC-EEBC-4151-BF02-754F18B45448}" dt="2019-11-27T06:36:32.899" v="166"/>
          <ac:spMkLst>
            <pc:docMk/>
            <pc:sldMk cId="1171462246" sldId="1185"/>
            <ac:spMk id="3" creationId="{72B437A9-8C12-4F06-B508-EEC8F846089B}"/>
          </ac:spMkLst>
        </pc:spChg>
        <pc:grpChg chg="del">
          <ac:chgData name="Lucas Jellema" userId="7e183fbb-84e0-44b3-9b03-0792bc8d162b" providerId="ADAL" clId="{DEEFD3CC-EEBC-4151-BF02-754F18B45448}" dt="2019-11-27T06:39:03.475" v="221" actId="478"/>
          <ac:grpSpMkLst>
            <pc:docMk/>
            <pc:sldMk cId="1171462246" sldId="1185"/>
            <ac:grpSpMk id="6" creationId="{0EE3E061-BA15-4477-AAA8-27F2D6CFE0C6}"/>
          </ac:grpSpMkLst>
        </pc:grpChg>
      </pc:sldChg>
      <pc:sldChg chg="addSp delSp modSp">
        <pc:chgData name="Lucas Jellema" userId="7e183fbb-84e0-44b3-9b03-0792bc8d162b" providerId="ADAL" clId="{DEEFD3CC-EEBC-4151-BF02-754F18B45448}" dt="2019-11-27T06:38:59.532" v="219" actId="478"/>
        <pc:sldMkLst>
          <pc:docMk/>
          <pc:sldMk cId="1068903487" sldId="1189"/>
        </pc:sldMkLst>
        <pc:spChg chg="add mod">
          <ac:chgData name="Lucas Jellema" userId="7e183fbb-84e0-44b3-9b03-0792bc8d162b" providerId="ADAL" clId="{DEEFD3CC-EEBC-4151-BF02-754F18B45448}" dt="2019-11-27T06:36:32.899" v="166"/>
          <ac:spMkLst>
            <pc:docMk/>
            <pc:sldMk cId="1068903487" sldId="1189"/>
            <ac:spMk id="3" creationId="{E1909606-1B3D-4926-BA7A-67C5C22B9589}"/>
          </ac:spMkLst>
        </pc:spChg>
        <pc:grpChg chg="del">
          <ac:chgData name="Lucas Jellema" userId="7e183fbb-84e0-44b3-9b03-0792bc8d162b" providerId="ADAL" clId="{DEEFD3CC-EEBC-4151-BF02-754F18B45448}" dt="2019-11-27T06:38:59.532" v="219" actId="478"/>
          <ac:grpSpMkLst>
            <pc:docMk/>
            <pc:sldMk cId="1068903487" sldId="1189"/>
            <ac:grpSpMk id="6" creationId="{0EE3E061-BA15-4477-AAA8-27F2D6CFE0C6}"/>
          </ac:grpSpMkLst>
        </pc:grpChg>
      </pc:sldChg>
      <pc:sldChg chg="delSp modSp">
        <pc:chgData name="Lucas Jellema" userId="7e183fbb-84e0-44b3-9b03-0792bc8d162b" providerId="ADAL" clId="{DEEFD3CC-EEBC-4151-BF02-754F18B45448}" dt="2019-11-27T07:06:53.082" v="458" actId="20577"/>
        <pc:sldMkLst>
          <pc:docMk/>
          <pc:sldMk cId="1161153281" sldId="1191"/>
        </pc:sldMkLst>
        <pc:spChg chg="mod">
          <ac:chgData name="Lucas Jellema" userId="7e183fbb-84e0-44b3-9b03-0792bc8d162b" providerId="ADAL" clId="{DEEFD3CC-EEBC-4151-BF02-754F18B45448}" dt="2019-11-27T07:06:53.082" v="458" actId="20577"/>
          <ac:spMkLst>
            <pc:docMk/>
            <pc:sldMk cId="1161153281" sldId="1191"/>
            <ac:spMk id="3" creationId="{DEAEE1BD-F16B-4239-979E-5B5147D65F59}"/>
          </ac:spMkLst>
        </pc:spChg>
        <pc:grpChg chg="del">
          <ac:chgData name="Lucas Jellema" userId="7e183fbb-84e0-44b3-9b03-0792bc8d162b" providerId="ADAL" clId="{DEEFD3CC-EEBC-4151-BF02-754F18B45448}" dt="2019-11-27T06:38:19.469" v="205" actId="478"/>
          <ac:grpSpMkLst>
            <pc:docMk/>
            <pc:sldMk cId="1161153281" sldId="1191"/>
            <ac:grpSpMk id="6" creationId="{0EE3E061-BA15-4477-AAA8-27F2D6CFE0C6}"/>
          </ac:grpSpMkLst>
        </pc:grpChg>
      </pc:sldChg>
      <pc:sldChg chg="addSp delSp modSp">
        <pc:chgData name="Lucas Jellema" userId="7e183fbb-84e0-44b3-9b03-0792bc8d162b" providerId="ADAL" clId="{DEEFD3CC-EEBC-4151-BF02-754F18B45448}" dt="2019-12-03T05:49:32.313" v="559" actId="478"/>
        <pc:sldMkLst>
          <pc:docMk/>
          <pc:sldMk cId="4005708884" sldId="1192"/>
        </pc:sldMkLst>
        <pc:spChg chg="add mod">
          <ac:chgData name="Lucas Jellema" userId="7e183fbb-84e0-44b3-9b03-0792bc8d162b" providerId="ADAL" clId="{DEEFD3CC-EEBC-4151-BF02-754F18B45448}" dt="2019-12-03T05:48:15.622" v="538" actId="465"/>
          <ac:spMkLst>
            <pc:docMk/>
            <pc:sldMk cId="4005708884" sldId="1192"/>
            <ac:spMk id="3" creationId="{2FBAAF22-FC1A-4612-8112-CE71CFA66049}"/>
          </ac:spMkLst>
        </pc:spChg>
        <pc:spChg chg="add del mod">
          <ac:chgData name="Lucas Jellema" userId="7e183fbb-84e0-44b3-9b03-0792bc8d162b" providerId="ADAL" clId="{DEEFD3CC-EEBC-4151-BF02-754F18B45448}" dt="2019-12-02T19:56:08.604" v="491" actId="478"/>
          <ac:spMkLst>
            <pc:docMk/>
            <pc:sldMk cId="4005708884" sldId="1192"/>
            <ac:spMk id="3" creationId="{6BCB663B-29CC-48E6-881B-51ADB7DBDF5B}"/>
          </ac:spMkLst>
        </pc:spChg>
        <pc:spChg chg="del">
          <ac:chgData name="Lucas Jellema" userId="7e183fbb-84e0-44b3-9b03-0792bc8d162b" providerId="ADAL" clId="{DEEFD3CC-EEBC-4151-BF02-754F18B45448}" dt="2019-12-03T05:49:32.313" v="559" actId="478"/>
          <ac:spMkLst>
            <pc:docMk/>
            <pc:sldMk cId="4005708884" sldId="1192"/>
            <ac:spMk id="19" creationId="{52460454-421B-44DB-8B56-52F471E39D95}"/>
          </ac:spMkLst>
        </pc:spChg>
        <pc:spChg chg="del mod">
          <ac:chgData name="Lucas Jellema" userId="7e183fbb-84e0-44b3-9b03-0792bc8d162b" providerId="ADAL" clId="{DEEFD3CC-EEBC-4151-BF02-754F18B45448}" dt="2019-12-03T05:49:32.313" v="559" actId="478"/>
          <ac:spMkLst>
            <pc:docMk/>
            <pc:sldMk cId="4005708884" sldId="1192"/>
            <ac:spMk id="20" creationId="{96D9C8DE-3C01-4C77-9EE7-99ACA3B07C2C}"/>
          </ac:spMkLst>
        </pc:spChg>
        <pc:spChg chg="del">
          <ac:chgData name="Lucas Jellema" userId="7e183fbb-84e0-44b3-9b03-0792bc8d162b" providerId="ADAL" clId="{DEEFD3CC-EEBC-4151-BF02-754F18B45448}" dt="2019-12-03T05:49:32.313" v="559" actId="478"/>
          <ac:spMkLst>
            <pc:docMk/>
            <pc:sldMk cId="4005708884" sldId="1192"/>
            <ac:spMk id="21" creationId="{B3822392-6418-440E-9517-8126A06AECD8}"/>
          </ac:spMkLst>
        </pc:spChg>
        <pc:spChg chg="add mod">
          <ac:chgData name="Lucas Jellema" userId="7e183fbb-84e0-44b3-9b03-0792bc8d162b" providerId="ADAL" clId="{DEEFD3CC-EEBC-4151-BF02-754F18B45448}" dt="2019-12-03T05:47:05.739" v="518" actId="13822"/>
          <ac:spMkLst>
            <pc:docMk/>
            <pc:sldMk cId="4005708884" sldId="1192"/>
            <ac:spMk id="22" creationId="{BC6A05CC-78C9-4FCA-81DE-4957DA3EA388}"/>
          </ac:spMkLst>
        </pc:spChg>
        <pc:spChg chg="add del mod">
          <ac:chgData name="Lucas Jellema" userId="7e183fbb-84e0-44b3-9b03-0792bc8d162b" providerId="ADAL" clId="{DEEFD3CC-EEBC-4151-BF02-754F18B45448}" dt="2019-12-03T05:48:38.766" v="539" actId="478"/>
          <ac:spMkLst>
            <pc:docMk/>
            <pc:sldMk cId="4005708884" sldId="1192"/>
            <ac:spMk id="23" creationId="{B44F00F5-AA1E-4AFE-9FAB-0755011A92ED}"/>
          </ac:spMkLst>
        </pc:spChg>
        <pc:spChg chg="add del mod">
          <ac:chgData name="Lucas Jellema" userId="7e183fbb-84e0-44b3-9b03-0792bc8d162b" providerId="ADAL" clId="{DEEFD3CC-EEBC-4151-BF02-754F18B45448}" dt="2019-12-03T05:49:08.309" v="556" actId="478"/>
          <ac:spMkLst>
            <pc:docMk/>
            <pc:sldMk cId="4005708884" sldId="1192"/>
            <ac:spMk id="24" creationId="{8312B581-0447-42D1-A71C-8A7AD1DCDB29}"/>
          </ac:spMkLst>
        </pc:spChg>
        <pc:spChg chg="add del mod">
          <ac:chgData name="Lucas Jellema" userId="7e183fbb-84e0-44b3-9b03-0792bc8d162b" providerId="ADAL" clId="{DEEFD3CC-EEBC-4151-BF02-754F18B45448}" dt="2019-12-03T05:49:08.309" v="556" actId="478"/>
          <ac:spMkLst>
            <pc:docMk/>
            <pc:sldMk cId="4005708884" sldId="1192"/>
            <ac:spMk id="25" creationId="{C8F5960F-4F2D-40D7-9574-02EEE07F5EC2}"/>
          </ac:spMkLst>
        </pc:spChg>
        <pc:grpChg chg="del">
          <ac:chgData name="Lucas Jellema" userId="7e183fbb-84e0-44b3-9b03-0792bc8d162b" providerId="ADAL" clId="{DEEFD3CC-EEBC-4151-BF02-754F18B45448}" dt="2019-11-27T06:39:07.655" v="223" actId="478"/>
          <ac:grpSpMkLst>
            <pc:docMk/>
            <pc:sldMk cId="4005708884" sldId="1192"/>
            <ac:grpSpMk id="6" creationId="{0EE3E061-BA15-4477-AAA8-27F2D6CFE0C6}"/>
          </ac:grpSpMkLst>
        </pc:grpChg>
        <pc:picChg chg="mod modCrop">
          <ac:chgData name="Lucas Jellema" userId="7e183fbb-84e0-44b3-9b03-0792bc8d162b" providerId="ADAL" clId="{DEEFD3CC-EEBC-4151-BF02-754F18B45448}" dt="2019-12-03T05:49:25.729" v="558" actId="732"/>
          <ac:picMkLst>
            <pc:docMk/>
            <pc:sldMk cId="4005708884" sldId="1192"/>
            <ac:picMk id="10" creationId="{260C7E77-F65F-4EB3-8278-EA0A22D196B9}"/>
          </ac:picMkLst>
        </pc:picChg>
        <pc:picChg chg="mod modCrop">
          <ac:chgData name="Lucas Jellema" userId="7e183fbb-84e0-44b3-9b03-0792bc8d162b" providerId="ADAL" clId="{DEEFD3CC-EEBC-4151-BF02-754F18B45448}" dt="2019-12-03T05:49:18.729" v="557" actId="732"/>
          <ac:picMkLst>
            <pc:docMk/>
            <pc:sldMk cId="4005708884" sldId="1192"/>
            <ac:picMk id="15" creationId="{0AE8136F-B6D2-4866-8AA0-5454DB9375DC}"/>
          </ac:picMkLst>
        </pc:picChg>
      </pc:sldChg>
      <pc:sldChg chg="addSp delSp modSp del modTransition">
        <pc:chgData name="Lucas Jellema" userId="7e183fbb-84e0-44b3-9b03-0792bc8d162b" providerId="ADAL" clId="{DEEFD3CC-EEBC-4151-BF02-754F18B45448}" dt="2019-12-03T05:52:07.440" v="575" actId="2696"/>
        <pc:sldMkLst>
          <pc:docMk/>
          <pc:sldMk cId="1506329070" sldId="1193"/>
        </pc:sldMkLst>
        <pc:spChg chg="add mod">
          <ac:chgData name="Lucas Jellema" userId="7e183fbb-84e0-44b3-9b03-0792bc8d162b" providerId="ADAL" clId="{DEEFD3CC-EEBC-4151-BF02-754F18B45448}" dt="2019-11-27T06:36:32.899" v="166"/>
          <ac:spMkLst>
            <pc:docMk/>
            <pc:sldMk cId="1506329070" sldId="1193"/>
            <ac:spMk id="3" creationId="{DE98E9EF-70E4-4C5A-B81F-13362DD8EB50}"/>
          </ac:spMkLst>
        </pc:spChg>
        <pc:grpChg chg="del">
          <ac:chgData name="Lucas Jellema" userId="7e183fbb-84e0-44b3-9b03-0792bc8d162b" providerId="ADAL" clId="{DEEFD3CC-EEBC-4151-BF02-754F18B45448}" dt="2019-11-27T06:38:04.477" v="202" actId="478"/>
          <ac:grpSpMkLst>
            <pc:docMk/>
            <pc:sldMk cId="1506329070" sldId="1193"/>
            <ac:grpSpMk id="6" creationId="{0EE3E061-BA15-4477-AAA8-27F2D6CFE0C6}"/>
          </ac:grpSpMkLst>
        </pc:grpChg>
      </pc:sldChg>
      <pc:sldChg chg="addSp delSp modSp">
        <pc:chgData name="Lucas Jellema" userId="7e183fbb-84e0-44b3-9b03-0792bc8d162b" providerId="ADAL" clId="{DEEFD3CC-EEBC-4151-BF02-754F18B45448}" dt="2019-11-27T06:38:14.056" v="204" actId="478"/>
        <pc:sldMkLst>
          <pc:docMk/>
          <pc:sldMk cId="3479117056" sldId="1194"/>
        </pc:sldMkLst>
        <pc:spChg chg="add mod">
          <ac:chgData name="Lucas Jellema" userId="7e183fbb-84e0-44b3-9b03-0792bc8d162b" providerId="ADAL" clId="{DEEFD3CC-EEBC-4151-BF02-754F18B45448}" dt="2019-11-27T06:36:32.899" v="166"/>
          <ac:spMkLst>
            <pc:docMk/>
            <pc:sldMk cId="3479117056" sldId="1194"/>
            <ac:spMk id="3" creationId="{71891E6F-7B84-4743-B8CD-86219663D5C4}"/>
          </ac:spMkLst>
        </pc:spChg>
        <pc:grpChg chg="del">
          <ac:chgData name="Lucas Jellema" userId="7e183fbb-84e0-44b3-9b03-0792bc8d162b" providerId="ADAL" clId="{DEEFD3CC-EEBC-4151-BF02-754F18B45448}" dt="2019-11-27T06:38:14.056" v="204" actId="478"/>
          <ac:grpSpMkLst>
            <pc:docMk/>
            <pc:sldMk cId="3479117056" sldId="1194"/>
            <ac:grpSpMk id="6" creationId="{0EE3E061-BA15-4477-AAA8-27F2D6CFE0C6}"/>
          </ac:grpSpMkLst>
        </pc:grpChg>
      </pc:sldChg>
      <pc:sldChg chg="addSp delSp modSp">
        <pc:chgData name="Lucas Jellema" userId="7e183fbb-84e0-44b3-9b03-0792bc8d162b" providerId="ADAL" clId="{DEEFD3CC-EEBC-4151-BF02-754F18B45448}" dt="2019-11-27T06:38:10.600" v="203" actId="478"/>
        <pc:sldMkLst>
          <pc:docMk/>
          <pc:sldMk cId="371897962" sldId="1195"/>
        </pc:sldMkLst>
        <pc:spChg chg="add mod">
          <ac:chgData name="Lucas Jellema" userId="7e183fbb-84e0-44b3-9b03-0792bc8d162b" providerId="ADAL" clId="{DEEFD3CC-EEBC-4151-BF02-754F18B45448}" dt="2019-11-27T06:36:32.899" v="166"/>
          <ac:spMkLst>
            <pc:docMk/>
            <pc:sldMk cId="371897962" sldId="1195"/>
            <ac:spMk id="9" creationId="{5930AD86-CFAB-4277-B903-9B9FF0AD3F55}"/>
          </ac:spMkLst>
        </pc:spChg>
        <pc:grpChg chg="del">
          <ac:chgData name="Lucas Jellema" userId="7e183fbb-84e0-44b3-9b03-0792bc8d162b" providerId="ADAL" clId="{DEEFD3CC-EEBC-4151-BF02-754F18B45448}" dt="2019-11-27T06:38:10.600" v="203" actId="478"/>
          <ac:grpSpMkLst>
            <pc:docMk/>
            <pc:sldMk cId="371897962" sldId="1195"/>
            <ac:grpSpMk id="6" creationId="{0EE3E061-BA15-4477-AAA8-27F2D6CFE0C6}"/>
          </ac:grpSpMkLst>
        </pc:grpChg>
      </pc:sldChg>
      <pc:sldChg chg="delSp">
        <pc:chgData name="Lucas Jellema" userId="7e183fbb-84e0-44b3-9b03-0792bc8d162b" providerId="ADAL" clId="{DEEFD3CC-EEBC-4151-BF02-754F18B45448}" dt="2019-11-27T06:38:38.516" v="211" actId="478"/>
        <pc:sldMkLst>
          <pc:docMk/>
          <pc:sldMk cId="3457059021" sldId="1198"/>
        </pc:sldMkLst>
        <pc:grpChg chg="del">
          <ac:chgData name="Lucas Jellema" userId="7e183fbb-84e0-44b3-9b03-0792bc8d162b" providerId="ADAL" clId="{DEEFD3CC-EEBC-4151-BF02-754F18B45448}" dt="2019-11-27T06:38:38.516" v="211" actId="478"/>
          <ac:grpSpMkLst>
            <pc:docMk/>
            <pc:sldMk cId="3457059021" sldId="1198"/>
            <ac:grpSpMk id="6" creationId="{0EE3E061-BA15-4477-AAA8-27F2D6CFE0C6}"/>
          </ac:grpSpMkLst>
        </pc:grpChg>
      </pc:sldChg>
      <pc:sldChg chg="delSp del modTransition">
        <pc:chgData name="Lucas Jellema" userId="7e183fbb-84e0-44b3-9b03-0792bc8d162b" providerId="ADAL" clId="{DEEFD3CC-EEBC-4151-BF02-754F18B45448}" dt="2019-12-03T05:51:35.785" v="572" actId="2696"/>
        <pc:sldMkLst>
          <pc:docMk/>
          <pc:sldMk cId="3851068403" sldId="1202"/>
        </pc:sldMkLst>
        <pc:grpChg chg="del">
          <ac:chgData name="Lucas Jellema" userId="7e183fbb-84e0-44b3-9b03-0792bc8d162b" providerId="ADAL" clId="{DEEFD3CC-EEBC-4151-BF02-754F18B45448}" dt="2019-11-27T06:38:36.322" v="210" actId="478"/>
          <ac:grpSpMkLst>
            <pc:docMk/>
            <pc:sldMk cId="3851068403" sldId="1202"/>
            <ac:grpSpMk id="6" creationId="{0EE3E061-BA15-4477-AAA8-27F2D6CFE0C6}"/>
          </ac:grpSpMkLst>
        </pc:grpChg>
      </pc:sldChg>
      <pc:sldChg chg="delSp">
        <pc:chgData name="Lucas Jellema" userId="7e183fbb-84e0-44b3-9b03-0792bc8d162b" providerId="ADAL" clId="{DEEFD3CC-EEBC-4151-BF02-754F18B45448}" dt="2019-11-27T06:38:29.156" v="207" actId="478"/>
        <pc:sldMkLst>
          <pc:docMk/>
          <pc:sldMk cId="2740000156" sldId="1205"/>
        </pc:sldMkLst>
        <pc:grpChg chg="del">
          <ac:chgData name="Lucas Jellema" userId="7e183fbb-84e0-44b3-9b03-0792bc8d162b" providerId="ADAL" clId="{DEEFD3CC-EEBC-4151-BF02-754F18B45448}" dt="2019-11-27T06:38:29.156" v="207" actId="478"/>
          <ac:grpSpMkLst>
            <pc:docMk/>
            <pc:sldMk cId="2740000156" sldId="1205"/>
            <ac:grpSpMk id="6" creationId="{0EE3E061-BA15-4477-AAA8-27F2D6CFE0C6}"/>
          </ac:grpSpMkLst>
        </pc:grpChg>
      </pc:sldChg>
      <pc:sldChg chg="addSp delSp modSp">
        <pc:chgData name="Lucas Jellema" userId="7e183fbb-84e0-44b3-9b03-0792bc8d162b" providerId="ADAL" clId="{DEEFD3CC-EEBC-4151-BF02-754F18B45448}" dt="2019-11-27T06:53:20.899" v="332" actId="1036"/>
        <pc:sldMkLst>
          <pc:docMk/>
          <pc:sldMk cId="1972887111" sldId="1206"/>
        </pc:sldMkLst>
        <pc:grpChg chg="del">
          <ac:chgData name="Lucas Jellema" userId="7e183fbb-84e0-44b3-9b03-0792bc8d162b" providerId="ADAL" clId="{DEEFD3CC-EEBC-4151-BF02-754F18B45448}" dt="2019-11-27T06:38:22.724" v="206" actId="478"/>
          <ac:grpSpMkLst>
            <pc:docMk/>
            <pc:sldMk cId="1972887111" sldId="1206"/>
            <ac:grpSpMk id="6" creationId="{0EE3E061-BA15-4477-AAA8-27F2D6CFE0C6}"/>
          </ac:grpSpMkLst>
        </pc:grpChg>
        <pc:picChg chg="add mod">
          <ac:chgData name="Lucas Jellema" userId="7e183fbb-84e0-44b3-9b03-0792bc8d162b" providerId="ADAL" clId="{DEEFD3CC-EEBC-4151-BF02-754F18B45448}" dt="2019-11-27T06:53:20.899" v="332" actId="1036"/>
          <ac:picMkLst>
            <pc:docMk/>
            <pc:sldMk cId="1972887111" sldId="1206"/>
            <ac:picMk id="29" creationId="{DF2B6F2E-5B96-4506-8018-153F57EF05BE}"/>
          </ac:picMkLst>
        </pc:picChg>
      </pc:sldChg>
      <pc:sldChg chg="delSp del modTransition">
        <pc:chgData name="Lucas Jellema" userId="7e183fbb-84e0-44b3-9b03-0792bc8d162b" providerId="ADAL" clId="{DEEFD3CC-EEBC-4151-BF02-754F18B45448}" dt="2019-12-03T05:51:35.813" v="573" actId="2696"/>
        <pc:sldMkLst>
          <pc:docMk/>
          <pc:sldMk cId="971728261" sldId="1207"/>
        </pc:sldMkLst>
        <pc:grpChg chg="del">
          <ac:chgData name="Lucas Jellema" userId="7e183fbb-84e0-44b3-9b03-0792bc8d162b" providerId="ADAL" clId="{DEEFD3CC-EEBC-4151-BF02-754F18B45448}" dt="2019-11-27T06:38:34.219" v="209" actId="478"/>
          <ac:grpSpMkLst>
            <pc:docMk/>
            <pc:sldMk cId="971728261" sldId="1207"/>
            <ac:grpSpMk id="6" creationId="{0EE3E061-BA15-4477-AAA8-27F2D6CFE0C6}"/>
          </ac:grpSpMkLst>
        </pc:grpChg>
      </pc:sldChg>
      <pc:sldChg chg="delSp del modTransition">
        <pc:chgData name="Lucas Jellema" userId="7e183fbb-84e0-44b3-9b03-0792bc8d162b" providerId="ADAL" clId="{DEEFD3CC-EEBC-4151-BF02-754F18B45448}" dt="2019-12-03T05:51:35.838" v="574" actId="2696"/>
        <pc:sldMkLst>
          <pc:docMk/>
          <pc:sldMk cId="3590414632" sldId="1208"/>
        </pc:sldMkLst>
        <pc:grpChg chg="del">
          <ac:chgData name="Lucas Jellema" userId="7e183fbb-84e0-44b3-9b03-0792bc8d162b" providerId="ADAL" clId="{DEEFD3CC-EEBC-4151-BF02-754F18B45448}" dt="2019-11-27T06:38:32.171" v="208" actId="478"/>
          <ac:grpSpMkLst>
            <pc:docMk/>
            <pc:sldMk cId="3590414632" sldId="1208"/>
            <ac:grpSpMk id="6" creationId="{0EE3E061-BA15-4477-AAA8-27F2D6CFE0C6}"/>
          </ac:grpSpMkLst>
        </pc:grpChg>
      </pc:sldChg>
      <pc:sldChg chg="addSp delSp modSp">
        <pc:chgData name="Lucas Jellema" userId="7e183fbb-84e0-44b3-9b03-0792bc8d162b" providerId="ADAL" clId="{DEEFD3CC-EEBC-4151-BF02-754F18B45448}" dt="2019-11-27T06:36:32.899" v="166"/>
        <pc:sldMkLst>
          <pc:docMk/>
          <pc:sldMk cId="4197593081" sldId="1220"/>
        </pc:sldMkLst>
        <pc:spChg chg="add mod">
          <ac:chgData name="Lucas Jellema" userId="7e183fbb-84e0-44b3-9b03-0792bc8d162b" providerId="ADAL" clId="{DEEFD3CC-EEBC-4151-BF02-754F18B45448}" dt="2019-11-27T06:36:32.899" v="166"/>
          <ac:spMkLst>
            <pc:docMk/>
            <pc:sldMk cId="4197593081" sldId="1220"/>
            <ac:spMk id="3" creationId="{77A4FA6A-CDEE-4814-B723-2D3DF474262D}"/>
          </ac:spMkLst>
        </pc:spChg>
        <pc:spChg chg="add mod">
          <ac:chgData name="Lucas Jellema" userId="7e183fbb-84e0-44b3-9b03-0792bc8d162b" providerId="ADAL" clId="{DEEFD3CC-EEBC-4151-BF02-754F18B45448}" dt="2019-11-27T06:36:32.899" v="166"/>
          <ac:spMkLst>
            <pc:docMk/>
            <pc:sldMk cId="4197593081" sldId="1220"/>
            <ac:spMk id="4" creationId="{AAFB47F6-4199-4A7A-9E0B-10548730D09E}"/>
          </ac:spMkLst>
        </pc:spChg>
        <pc:spChg chg="del">
          <ac:chgData name="Lucas Jellema" userId="7e183fbb-84e0-44b3-9b03-0792bc8d162b" providerId="ADAL" clId="{DEEFD3CC-EEBC-4151-BF02-754F18B45448}" dt="2019-11-27T06:29:03.026" v="119" actId="478"/>
          <ac:spMkLst>
            <pc:docMk/>
            <pc:sldMk cId="4197593081" sldId="1220"/>
            <ac:spMk id="92" creationId="{00000000-0000-0000-0000-000000000000}"/>
          </ac:spMkLst>
        </pc:spChg>
        <pc:picChg chg="del">
          <ac:chgData name="Lucas Jellema" userId="7e183fbb-84e0-44b3-9b03-0792bc8d162b" providerId="ADAL" clId="{DEEFD3CC-EEBC-4151-BF02-754F18B45448}" dt="2019-11-27T06:28:58.354" v="118" actId="478"/>
          <ac:picMkLst>
            <pc:docMk/>
            <pc:sldMk cId="4197593081" sldId="1220"/>
            <ac:picMk id="93" creationId="{00000000-0000-0000-0000-000000000000}"/>
          </ac:picMkLst>
        </pc:picChg>
      </pc:sldChg>
      <pc:sldChg chg="addSp delSp modSp">
        <pc:chgData name="Lucas Jellema" userId="7e183fbb-84e0-44b3-9b03-0792bc8d162b" providerId="ADAL" clId="{DEEFD3CC-EEBC-4151-BF02-754F18B45448}" dt="2019-11-27T06:46:42.499" v="306" actId="478"/>
        <pc:sldMkLst>
          <pc:docMk/>
          <pc:sldMk cId="4271546726" sldId="1223"/>
        </pc:sldMkLst>
        <pc:spChg chg="add mod">
          <ac:chgData name="Lucas Jellema" userId="7e183fbb-84e0-44b3-9b03-0792bc8d162b" providerId="ADAL" clId="{DEEFD3CC-EEBC-4151-BF02-754F18B45448}" dt="2019-11-27T06:36:32.899" v="166"/>
          <ac:spMkLst>
            <pc:docMk/>
            <pc:sldMk cId="4271546726" sldId="1223"/>
            <ac:spMk id="2" creationId="{E0220831-AD9F-4597-83CC-45D1207280EC}"/>
          </ac:spMkLst>
        </pc:spChg>
        <pc:grpChg chg="del">
          <ac:chgData name="Lucas Jellema" userId="7e183fbb-84e0-44b3-9b03-0792bc8d162b" providerId="ADAL" clId="{DEEFD3CC-EEBC-4151-BF02-754F18B45448}" dt="2019-11-27T06:46:42.499" v="306" actId="478"/>
          <ac:grpSpMkLst>
            <pc:docMk/>
            <pc:sldMk cId="4271546726" sldId="1223"/>
            <ac:grpSpMk id="11" creationId="{083DC033-4E0C-47EE-9FE0-E5305AE0889A}"/>
          </ac:grpSpMkLst>
        </pc:grpChg>
      </pc:sldChg>
      <pc:sldChg chg="addSp delSp modSp">
        <pc:chgData name="Lucas Jellema" userId="7e183fbb-84e0-44b3-9b03-0792bc8d162b" providerId="ADAL" clId="{DEEFD3CC-EEBC-4151-BF02-754F18B45448}" dt="2019-11-27T06:46:47.365" v="307" actId="478"/>
        <pc:sldMkLst>
          <pc:docMk/>
          <pc:sldMk cId="1046101789" sldId="1224"/>
        </pc:sldMkLst>
        <pc:spChg chg="add mod">
          <ac:chgData name="Lucas Jellema" userId="7e183fbb-84e0-44b3-9b03-0792bc8d162b" providerId="ADAL" clId="{DEEFD3CC-EEBC-4151-BF02-754F18B45448}" dt="2019-11-27T06:36:32.899" v="166"/>
          <ac:spMkLst>
            <pc:docMk/>
            <pc:sldMk cId="1046101789" sldId="1224"/>
            <ac:spMk id="10" creationId="{651087F8-216B-4149-BB77-B81317B0CB93}"/>
          </ac:spMkLst>
        </pc:spChg>
        <pc:grpChg chg="del">
          <ac:chgData name="Lucas Jellema" userId="7e183fbb-84e0-44b3-9b03-0792bc8d162b" providerId="ADAL" clId="{DEEFD3CC-EEBC-4151-BF02-754F18B45448}" dt="2019-11-27T06:46:47.365" v="307" actId="478"/>
          <ac:grpSpMkLst>
            <pc:docMk/>
            <pc:sldMk cId="1046101789" sldId="1224"/>
            <ac:grpSpMk id="11" creationId="{083DC033-4E0C-47EE-9FE0-E5305AE0889A}"/>
          </ac:grpSpMkLst>
        </pc:grpChg>
      </pc:sldChg>
      <pc:sldChg chg="addSp delSp modSp">
        <pc:chgData name="Lucas Jellema" userId="7e183fbb-84e0-44b3-9b03-0792bc8d162b" providerId="ADAL" clId="{DEEFD3CC-EEBC-4151-BF02-754F18B45448}" dt="2019-11-27T06:47:13.739" v="308" actId="478"/>
        <pc:sldMkLst>
          <pc:docMk/>
          <pc:sldMk cId="1791622329" sldId="1225"/>
        </pc:sldMkLst>
        <pc:spChg chg="add mod">
          <ac:chgData name="Lucas Jellema" userId="7e183fbb-84e0-44b3-9b03-0792bc8d162b" providerId="ADAL" clId="{DEEFD3CC-EEBC-4151-BF02-754F18B45448}" dt="2019-11-27T06:36:32.899" v="166"/>
          <ac:spMkLst>
            <pc:docMk/>
            <pc:sldMk cId="1791622329" sldId="1225"/>
            <ac:spMk id="2" creationId="{8C033A31-48AF-4F5E-9BE7-BB9B8F67138B}"/>
          </ac:spMkLst>
        </pc:spChg>
        <pc:grpChg chg="del">
          <ac:chgData name="Lucas Jellema" userId="7e183fbb-84e0-44b3-9b03-0792bc8d162b" providerId="ADAL" clId="{DEEFD3CC-EEBC-4151-BF02-754F18B45448}" dt="2019-11-27T06:47:13.739" v="308" actId="478"/>
          <ac:grpSpMkLst>
            <pc:docMk/>
            <pc:sldMk cId="1791622329" sldId="1225"/>
            <ac:grpSpMk id="11" creationId="{083DC033-4E0C-47EE-9FE0-E5305AE0889A}"/>
          </ac:grpSpMkLst>
        </pc:grpChg>
      </pc:sldChg>
      <pc:sldChg chg="addSp delSp modSp">
        <pc:chgData name="Lucas Jellema" userId="7e183fbb-84e0-44b3-9b03-0792bc8d162b" providerId="ADAL" clId="{DEEFD3CC-EEBC-4151-BF02-754F18B45448}" dt="2019-11-27T06:47:15.479" v="309" actId="478"/>
        <pc:sldMkLst>
          <pc:docMk/>
          <pc:sldMk cId="179741762" sldId="1226"/>
        </pc:sldMkLst>
        <pc:spChg chg="add mod">
          <ac:chgData name="Lucas Jellema" userId="7e183fbb-84e0-44b3-9b03-0792bc8d162b" providerId="ADAL" clId="{DEEFD3CC-EEBC-4151-BF02-754F18B45448}" dt="2019-11-27T06:36:32.899" v="166"/>
          <ac:spMkLst>
            <pc:docMk/>
            <pc:sldMk cId="179741762" sldId="1226"/>
            <ac:spMk id="2" creationId="{8A7547B9-90BE-4DD0-BDD9-B3D75B43B0D2}"/>
          </ac:spMkLst>
        </pc:spChg>
        <pc:grpChg chg="del">
          <ac:chgData name="Lucas Jellema" userId="7e183fbb-84e0-44b3-9b03-0792bc8d162b" providerId="ADAL" clId="{DEEFD3CC-EEBC-4151-BF02-754F18B45448}" dt="2019-11-27T06:47:15.479" v="309" actId="478"/>
          <ac:grpSpMkLst>
            <pc:docMk/>
            <pc:sldMk cId="179741762" sldId="1226"/>
            <ac:grpSpMk id="11" creationId="{083DC033-4E0C-47EE-9FE0-E5305AE0889A}"/>
          </ac:grpSpMkLst>
        </pc:grpChg>
      </pc:sldChg>
      <pc:sldChg chg="addSp delSp modSp">
        <pc:chgData name="Lucas Jellema" userId="7e183fbb-84e0-44b3-9b03-0792bc8d162b" providerId="ADAL" clId="{DEEFD3CC-EEBC-4151-BF02-754F18B45448}" dt="2019-11-27T06:47:19.267" v="311" actId="478"/>
        <pc:sldMkLst>
          <pc:docMk/>
          <pc:sldMk cId="735006159" sldId="1227"/>
        </pc:sldMkLst>
        <pc:spChg chg="add mod">
          <ac:chgData name="Lucas Jellema" userId="7e183fbb-84e0-44b3-9b03-0792bc8d162b" providerId="ADAL" clId="{DEEFD3CC-EEBC-4151-BF02-754F18B45448}" dt="2019-11-27T06:36:32.899" v="166"/>
          <ac:spMkLst>
            <pc:docMk/>
            <pc:sldMk cId="735006159" sldId="1227"/>
            <ac:spMk id="7" creationId="{3DA1972E-C30A-46F5-B3DE-A3CE5AC1B680}"/>
          </ac:spMkLst>
        </pc:spChg>
        <pc:grpChg chg="del">
          <ac:chgData name="Lucas Jellema" userId="7e183fbb-84e0-44b3-9b03-0792bc8d162b" providerId="ADAL" clId="{DEEFD3CC-EEBC-4151-BF02-754F18B45448}" dt="2019-11-27T06:47:19.267" v="311" actId="478"/>
          <ac:grpSpMkLst>
            <pc:docMk/>
            <pc:sldMk cId="735006159" sldId="1227"/>
            <ac:grpSpMk id="11" creationId="{083DC033-4E0C-47EE-9FE0-E5305AE0889A}"/>
          </ac:grpSpMkLst>
        </pc:grpChg>
      </pc:sldChg>
      <pc:sldChg chg="addSp delSp modSp">
        <pc:chgData name="Lucas Jellema" userId="7e183fbb-84e0-44b3-9b03-0792bc8d162b" providerId="ADAL" clId="{DEEFD3CC-EEBC-4151-BF02-754F18B45448}" dt="2019-11-27T06:47:20.699" v="312" actId="478"/>
        <pc:sldMkLst>
          <pc:docMk/>
          <pc:sldMk cId="55202649" sldId="1228"/>
        </pc:sldMkLst>
        <pc:spChg chg="add mod">
          <ac:chgData name="Lucas Jellema" userId="7e183fbb-84e0-44b3-9b03-0792bc8d162b" providerId="ADAL" clId="{DEEFD3CC-EEBC-4151-BF02-754F18B45448}" dt="2019-11-27T06:36:32.899" v="166"/>
          <ac:spMkLst>
            <pc:docMk/>
            <pc:sldMk cId="55202649" sldId="1228"/>
            <ac:spMk id="2" creationId="{F59DE7B9-688D-4B07-8498-DBE01C1D1B77}"/>
          </ac:spMkLst>
        </pc:spChg>
        <pc:grpChg chg="del">
          <ac:chgData name="Lucas Jellema" userId="7e183fbb-84e0-44b3-9b03-0792bc8d162b" providerId="ADAL" clId="{DEEFD3CC-EEBC-4151-BF02-754F18B45448}" dt="2019-11-27T06:47:20.699" v="312" actId="478"/>
          <ac:grpSpMkLst>
            <pc:docMk/>
            <pc:sldMk cId="55202649" sldId="1228"/>
            <ac:grpSpMk id="11" creationId="{083DC033-4E0C-47EE-9FE0-E5305AE0889A}"/>
          </ac:grpSpMkLst>
        </pc:grpChg>
      </pc:sldChg>
      <pc:sldChg chg="addSp delSp modSp">
        <pc:chgData name="Lucas Jellema" userId="7e183fbb-84e0-44b3-9b03-0792bc8d162b" providerId="ADAL" clId="{DEEFD3CC-EEBC-4151-BF02-754F18B45448}" dt="2019-11-27T06:47:22.137" v="313" actId="478"/>
        <pc:sldMkLst>
          <pc:docMk/>
          <pc:sldMk cId="153064490" sldId="1229"/>
        </pc:sldMkLst>
        <pc:spChg chg="add mod">
          <ac:chgData name="Lucas Jellema" userId="7e183fbb-84e0-44b3-9b03-0792bc8d162b" providerId="ADAL" clId="{DEEFD3CC-EEBC-4151-BF02-754F18B45448}" dt="2019-11-27T06:36:32.899" v="166"/>
          <ac:spMkLst>
            <pc:docMk/>
            <pc:sldMk cId="153064490" sldId="1229"/>
            <ac:spMk id="4" creationId="{E45B17AF-E0D9-4860-A77C-2F206ED8B7B8}"/>
          </ac:spMkLst>
        </pc:spChg>
        <pc:grpChg chg="del">
          <ac:chgData name="Lucas Jellema" userId="7e183fbb-84e0-44b3-9b03-0792bc8d162b" providerId="ADAL" clId="{DEEFD3CC-EEBC-4151-BF02-754F18B45448}" dt="2019-11-27T06:47:22.137" v="313" actId="478"/>
          <ac:grpSpMkLst>
            <pc:docMk/>
            <pc:sldMk cId="153064490" sldId="1229"/>
            <ac:grpSpMk id="11" creationId="{083DC033-4E0C-47EE-9FE0-E5305AE0889A}"/>
          </ac:grpSpMkLst>
        </pc:grpChg>
      </pc:sldChg>
      <pc:sldChg chg="addSp delSp modSp">
        <pc:chgData name="Lucas Jellema" userId="7e183fbb-84e0-44b3-9b03-0792bc8d162b" providerId="ADAL" clId="{DEEFD3CC-EEBC-4151-BF02-754F18B45448}" dt="2019-12-02T19:29:09.520" v="486" actId="20577"/>
        <pc:sldMkLst>
          <pc:docMk/>
          <pc:sldMk cId="67961286" sldId="1230"/>
        </pc:sldMkLst>
        <pc:spChg chg="add mod">
          <ac:chgData name="Lucas Jellema" userId="7e183fbb-84e0-44b3-9b03-0792bc8d162b" providerId="ADAL" clId="{DEEFD3CC-EEBC-4151-BF02-754F18B45448}" dt="2019-12-02T19:29:09.520" v="486" actId="20577"/>
          <ac:spMkLst>
            <pc:docMk/>
            <pc:sldMk cId="67961286" sldId="1230"/>
            <ac:spMk id="2" creationId="{93AD6E4B-8178-46C5-8123-05E8C5F96979}"/>
          </ac:spMkLst>
        </pc:spChg>
        <pc:spChg chg="add mod">
          <ac:chgData name="Lucas Jellema" userId="7e183fbb-84e0-44b3-9b03-0792bc8d162b" providerId="ADAL" clId="{DEEFD3CC-EEBC-4151-BF02-754F18B45448}" dt="2019-11-27T06:36:32.899" v="166"/>
          <ac:spMkLst>
            <pc:docMk/>
            <pc:sldMk cId="67961286" sldId="1230"/>
            <ac:spMk id="4" creationId="{032CEF4C-7F06-4804-8643-B5FA7C6198C7}"/>
          </ac:spMkLst>
        </pc:spChg>
        <pc:spChg chg="del mod">
          <ac:chgData name="Lucas Jellema" userId="7e183fbb-84e0-44b3-9b03-0792bc8d162b" providerId="ADAL" clId="{DEEFD3CC-EEBC-4151-BF02-754F18B45448}" dt="2019-12-02T19:29:07.422" v="485" actId="478"/>
          <ac:spMkLst>
            <pc:docMk/>
            <pc:sldMk cId="67961286" sldId="1230"/>
            <ac:spMk id="6" creationId="{275881CB-A442-4DB3-82FD-089256FC6D5C}"/>
          </ac:spMkLst>
        </pc:spChg>
        <pc:grpChg chg="del">
          <ac:chgData name="Lucas Jellema" userId="7e183fbb-84e0-44b3-9b03-0792bc8d162b" providerId="ADAL" clId="{DEEFD3CC-EEBC-4151-BF02-754F18B45448}" dt="2019-11-27T06:47:23.598" v="314" actId="478"/>
          <ac:grpSpMkLst>
            <pc:docMk/>
            <pc:sldMk cId="67961286" sldId="1230"/>
            <ac:grpSpMk id="11" creationId="{083DC033-4E0C-47EE-9FE0-E5305AE0889A}"/>
          </ac:grpSpMkLst>
        </pc:grpChg>
      </pc:sldChg>
      <pc:sldChg chg="addSp delSp modSp">
        <pc:chgData name="Lucas Jellema" userId="7e183fbb-84e0-44b3-9b03-0792bc8d162b" providerId="ADAL" clId="{DEEFD3CC-EEBC-4151-BF02-754F18B45448}" dt="2019-12-02T19:33:57.265" v="490" actId="20577"/>
        <pc:sldMkLst>
          <pc:docMk/>
          <pc:sldMk cId="126001979" sldId="1231"/>
        </pc:sldMkLst>
        <pc:spChg chg="del mod">
          <ac:chgData name="Lucas Jellema" userId="7e183fbb-84e0-44b3-9b03-0792bc8d162b" providerId="ADAL" clId="{DEEFD3CC-EEBC-4151-BF02-754F18B45448}" dt="2019-12-02T19:33:53.979" v="488" actId="478"/>
          <ac:spMkLst>
            <pc:docMk/>
            <pc:sldMk cId="126001979" sldId="1231"/>
            <ac:spMk id="2" creationId="{9B9DCB89-64CC-4C23-8DE9-A8B81500403F}"/>
          </ac:spMkLst>
        </pc:spChg>
        <pc:spChg chg="add mod">
          <ac:chgData name="Lucas Jellema" userId="7e183fbb-84e0-44b3-9b03-0792bc8d162b" providerId="ADAL" clId="{DEEFD3CC-EEBC-4151-BF02-754F18B45448}" dt="2019-12-02T19:33:57.265" v="490" actId="20577"/>
          <ac:spMkLst>
            <pc:docMk/>
            <pc:sldMk cId="126001979" sldId="1231"/>
            <ac:spMk id="5" creationId="{0A4825CF-B7A2-4072-9ED1-5439CDCC86B3}"/>
          </ac:spMkLst>
        </pc:spChg>
        <pc:spChg chg="add mod">
          <ac:chgData name="Lucas Jellema" userId="7e183fbb-84e0-44b3-9b03-0792bc8d162b" providerId="ADAL" clId="{DEEFD3CC-EEBC-4151-BF02-754F18B45448}" dt="2019-11-27T06:36:32.899" v="166"/>
          <ac:spMkLst>
            <pc:docMk/>
            <pc:sldMk cId="126001979" sldId="1231"/>
            <ac:spMk id="6" creationId="{22195795-C708-4C38-BDF0-D9BFF8C8CDD1}"/>
          </ac:spMkLst>
        </pc:spChg>
        <pc:grpChg chg="del">
          <ac:chgData name="Lucas Jellema" userId="7e183fbb-84e0-44b3-9b03-0792bc8d162b" providerId="ADAL" clId="{DEEFD3CC-EEBC-4151-BF02-754F18B45448}" dt="2019-11-27T06:47:25.172" v="315" actId="478"/>
          <ac:grpSpMkLst>
            <pc:docMk/>
            <pc:sldMk cId="126001979" sldId="1231"/>
            <ac:grpSpMk id="11" creationId="{083DC033-4E0C-47EE-9FE0-E5305AE0889A}"/>
          </ac:grpSpMkLst>
        </pc:grpChg>
      </pc:sldChg>
      <pc:sldChg chg="addSp delSp modSp">
        <pc:chgData name="Lucas Jellema" userId="7e183fbb-84e0-44b3-9b03-0792bc8d162b" providerId="ADAL" clId="{DEEFD3CC-EEBC-4151-BF02-754F18B45448}" dt="2019-12-02T19:28:54.779" v="482" actId="478"/>
        <pc:sldMkLst>
          <pc:docMk/>
          <pc:sldMk cId="3200578067" sldId="1232"/>
        </pc:sldMkLst>
        <pc:spChg chg="del mod">
          <ac:chgData name="Lucas Jellema" userId="7e183fbb-84e0-44b3-9b03-0792bc8d162b" providerId="ADAL" clId="{DEEFD3CC-EEBC-4151-BF02-754F18B45448}" dt="2019-12-02T19:28:54.779" v="482" actId="478"/>
          <ac:spMkLst>
            <pc:docMk/>
            <pc:sldMk cId="3200578067" sldId="1232"/>
            <ac:spMk id="2" creationId="{90AF7282-221F-4AF5-8BC9-A3A0A0505B3D}"/>
          </ac:spMkLst>
        </pc:spChg>
        <pc:spChg chg="add mod">
          <ac:chgData name="Lucas Jellema" userId="7e183fbb-84e0-44b3-9b03-0792bc8d162b" providerId="ADAL" clId="{DEEFD3CC-EEBC-4151-BF02-754F18B45448}" dt="2019-12-02T19:28:51.826" v="481" actId="20577"/>
          <ac:spMkLst>
            <pc:docMk/>
            <pc:sldMk cId="3200578067" sldId="1232"/>
            <ac:spMk id="5" creationId="{72CEF6F4-BAB1-404A-8DA2-1C1A80522A6C}"/>
          </ac:spMkLst>
        </pc:spChg>
        <pc:spChg chg="add mod">
          <ac:chgData name="Lucas Jellema" userId="7e183fbb-84e0-44b3-9b03-0792bc8d162b" providerId="ADAL" clId="{DEEFD3CC-EEBC-4151-BF02-754F18B45448}" dt="2019-11-27T06:36:32.899" v="166"/>
          <ac:spMkLst>
            <pc:docMk/>
            <pc:sldMk cId="3200578067" sldId="1232"/>
            <ac:spMk id="6" creationId="{8F4EBF0E-48B6-43FC-B6AB-09BF2F15D982}"/>
          </ac:spMkLst>
        </pc:spChg>
        <pc:grpChg chg="del">
          <ac:chgData name="Lucas Jellema" userId="7e183fbb-84e0-44b3-9b03-0792bc8d162b" providerId="ADAL" clId="{DEEFD3CC-EEBC-4151-BF02-754F18B45448}" dt="2019-11-27T06:47:17.727" v="310" actId="478"/>
          <ac:grpSpMkLst>
            <pc:docMk/>
            <pc:sldMk cId="3200578067" sldId="1232"/>
            <ac:grpSpMk id="11" creationId="{083DC033-4E0C-47EE-9FE0-E5305AE0889A}"/>
          </ac:grpSpMkLst>
        </pc:grpChg>
      </pc:sldChg>
      <pc:sldChg chg="addSp delSp modSp">
        <pc:chgData name="Lucas Jellema" userId="7e183fbb-84e0-44b3-9b03-0792bc8d162b" providerId="ADAL" clId="{DEEFD3CC-EEBC-4151-BF02-754F18B45448}" dt="2019-11-27T06:46:40.604" v="305" actId="478"/>
        <pc:sldMkLst>
          <pc:docMk/>
          <pc:sldMk cId="875340929" sldId="1239"/>
        </pc:sldMkLst>
        <pc:spChg chg="add mod">
          <ac:chgData name="Lucas Jellema" userId="7e183fbb-84e0-44b3-9b03-0792bc8d162b" providerId="ADAL" clId="{DEEFD3CC-EEBC-4151-BF02-754F18B45448}" dt="2019-11-27T06:36:32.899" v="166"/>
          <ac:spMkLst>
            <pc:docMk/>
            <pc:sldMk cId="875340929" sldId="1239"/>
            <ac:spMk id="4" creationId="{EB487B62-31AB-43C4-8062-8272C0B6E86D}"/>
          </ac:spMkLst>
        </pc:spChg>
        <pc:grpChg chg="del">
          <ac:chgData name="Lucas Jellema" userId="7e183fbb-84e0-44b3-9b03-0792bc8d162b" providerId="ADAL" clId="{DEEFD3CC-EEBC-4151-BF02-754F18B45448}" dt="2019-11-27T06:46:40.604" v="305" actId="478"/>
          <ac:grpSpMkLst>
            <pc:docMk/>
            <pc:sldMk cId="875340929" sldId="1239"/>
            <ac:grpSpMk id="11" creationId="{083DC033-4E0C-47EE-9FE0-E5305AE0889A}"/>
          </ac:grpSpMkLst>
        </pc:grpChg>
      </pc:sldChg>
      <pc:sldChg chg="addSp delSp modSp modAnim">
        <pc:chgData name="Lucas Jellema" userId="7e183fbb-84e0-44b3-9b03-0792bc8d162b" providerId="ADAL" clId="{DEEFD3CC-EEBC-4151-BF02-754F18B45448}" dt="2019-11-27T07:01:26.962" v="338"/>
        <pc:sldMkLst>
          <pc:docMk/>
          <pc:sldMk cId="2496973895" sldId="1246"/>
        </pc:sldMkLst>
        <pc:spChg chg="add mod">
          <ac:chgData name="Lucas Jellema" userId="7e183fbb-84e0-44b3-9b03-0792bc8d162b" providerId="ADAL" clId="{DEEFD3CC-EEBC-4151-BF02-754F18B45448}" dt="2019-11-27T06:26:28.887" v="84"/>
          <ac:spMkLst>
            <pc:docMk/>
            <pc:sldMk cId="2496973895" sldId="1246"/>
            <ac:spMk id="3" creationId="{3431476F-F8EC-43F1-B0E8-7409F6A00413}"/>
          </ac:spMkLst>
        </pc:spChg>
        <pc:grpChg chg="del">
          <ac:chgData name="Lucas Jellema" userId="7e183fbb-84e0-44b3-9b03-0792bc8d162b" providerId="ADAL" clId="{DEEFD3CC-EEBC-4151-BF02-754F18B45448}" dt="2019-11-27T06:26:32.060" v="85" actId="478"/>
          <ac:grpSpMkLst>
            <pc:docMk/>
            <pc:sldMk cId="2496973895" sldId="1246"/>
            <ac:grpSpMk id="6" creationId="{EEEDFF90-897A-4B3B-B23B-32A4FE36801D}"/>
          </ac:grpSpMkLst>
        </pc:grpChg>
        <pc:picChg chg="mod">
          <ac:chgData name="Lucas Jellema" userId="7e183fbb-84e0-44b3-9b03-0792bc8d162b" providerId="ADAL" clId="{DEEFD3CC-EEBC-4151-BF02-754F18B45448}" dt="2019-11-27T07:01:15.838" v="336" actId="1076"/>
          <ac:picMkLst>
            <pc:docMk/>
            <pc:sldMk cId="2496973895" sldId="1246"/>
            <ac:picMk id="10" creationId="{38AF97EE-3621-46F6-9193-69E30909FCDD}"/>
          </ac:picMkLst>
        </pc:picChg>
        <pc:picChg chg="add mod">
          <ac:chgData name="Lucas Jellema" userId="7e183fbb-84e0-44b3-9b03-0792bc8d162b" providerId="ADAL" clId="{DEEFD3CC-EEBC-4151-BF02-754F18B45448}" dt="2019-11-27T07:01:17.692" v="337" actId="1076"/>
          <ac:picMkLst>
            <pc:docMk/>
            <pc:sldMk cId="2496973895" sldId="1246"/>
            <ac:picMk id="11" creationId="{A41B9C84-08AF-4212-9031-B73E95C6FE76}"/>
          </ac:picMkLst>
        </pc:picChg>
      </pc:sldChg>
      <pc:sldChg chg="addSp delSp modSp">
        <pc:chgData name="Lucas Jellema" userId="7e183fbb-84e0-44b3-9b03-0792bc8d162b" providerId="ADAL" clId="{DEEFD3CC-EEBC-4151-BF02-754F18B45448}" dt="2019-11-27T06:36:32.899" v="166"/>
        <pc:sldMkLst>
          <pc:docMk/>
          <pc:sldMk cId="1989762574" sldId="1247"/>
        </pc:sldMkLst>
        <pc:spChg chg="add mod">
          <ac:chgData name="Lucas Jellema" userId="7e183fbb-84e0-44b3-9b03-0792bc8d162b" providerId="ADAL" clId="{DEEFD3CC-EEBC-4151-BF02-754F18B45448}" dt="2019-11-27T06:36:32.899" v="166"/>
          <ac:spMkLst>
            <pc:docMk/>
            <pc:sldMk cId="1989762574" sldId="1247"/>
            <ac:spMk id="3" creationId="{FBD40DF1-DCC5-45AD-92C3-E8FA2366A369}"/>
          </ac:spMkLst>
        </pc:spChg>
        <pc:grpChg chg="del">
          <ac:chgData name="Lucas Jellema" userId="7e183fbb-84e0-44b3-9b03-0792bc8d162b" providerId="ADAL" clId="{DEEFD3CC-EEBC-4151-BF02-754F18B45448}" dt="2019-11-27T06:26:38.626" v="87" actId="478"/>
          <ac:grpSpMkLst>
            <pc:docMk/>
            <pc:sldMk cId="1989762574" sldId="1247"/>
            <ac:grpSpMk id="6" creationId="{EEEDFF90-897A-4B3B-B23B-32A4FE36801D}"/>
          </ac:grpSpMkLst>
        </pc:grpChg>
      </pc:sldChg>
      <pc:sldChg chg="addSp delSp modSp">
        <pc:chgData name="Lucas Jellema" userId="7e183fbb-84e0-44b3-9b03-0792bc8d162b" providerId="ADAL" clId="{DEEFD3CC-EEBC-4151-BF02-754F18B45448}" dt="2019-11-27T06:36:32.899" v="166"/>
        <pc:sldMkLst>
          <pc:docMk/>
          <pc:sldMk cId="3358510803" sldId="1248"/>
        </pc:sldMkLst>
        <pc:spChg chg="add mod">
          <ac:chgData name="Lucas Jellema" userId="7e183fbb-84e0-44b3-9b03-0792bc8d162b" providerId="ADAL" clId="{DEEFD3CC-EEBC-4151-BF02-754F18B45448}" dt="2019-11-27T06:36:32.899" v="166"/>
          <ac:spMkLst>
            <pc:docMk/>
            <pc:sldMk cId="3358510803" sldId="1248"/>
            <ac:spMk id="3" creationId="{0E6F7B3C-75C7-46E4-B683-809CF909EF5A}"/>
          </ac:spMkLst>
        </pc:spChg>
        <pc:grpChg chg="del">
          <ac:chgData name="Lucas Jellema" userId="7e183fbb-84e0-44b3-9b03-0792bc8d162b" providerId="ADAL" clId="{DEEFD3CC-EEBC-4151-BF02-754F18B45448}" dt="2019-11-27T06:26:46.297" v="91" actId="478"/>
          <ac:grpSpMkLst>
            <pc:docMk/>
            <pc:sldMk cId="3358510803" sldId="1248"/>
            <ac:grpSpMk id="6" creationId="{EEEDFF90-897A-4B3B-B23B-32A4FE36801D}"/>
          </ac:grpSpMkLst>
        </pc:grpChg>
      </pc:sldChg>
      <pc:sldChg chg="addSp delSp modSp delAnim">
        <pc:chgData name="Lucas Jellema" userId="7e183fbb-84e0-44b3-9b03-0792bc8d162b" providerId="ADAL" clId="{DEEFD3CC-EEBC-4151-BF02-754F18B45448}" dt="2019-11-27T06:40:51.072" v="239" actId="14100"/>
        <pc:sldMkLst>
          <pc:docMk/>
          <pc:sldMk cId="3480670292" sldId="2894"/>
        </pc:sldMkLst>
        <pc:spChg chg="add del mod">
          <ac:chgData name="Lucas Jellema" userId="7e183fbb-84e0-44b3-9b03-0792bc8d162b" providerId="ADAL" clId="{DEEFD3CC-EEBC-4151-BF02-754F18B45448}" dt="2019-11-27T06:40:35.889" v="238"/>
          <ac:spMkLst>
            <pc:docMk/>
            <pc:sldMk cId="3480670292" sldId="2894"/>
            <ac:spMk id="3" creationId="{BE1B49A6-FF9F-42CA-AEE3-7D1C92E2FDFD}"/>
          </ac:spMkLst>
        </pc:spChg>
        <pc:spChg chg="mod">
          <ac:chgData name="Lucas Jellema" userId="7e183fbb-84e0-44b3-9b03-0792bc8d162b" providerId="ADAL" clId="{DEEFD3CC-EEBC-4151-BF02-754F18B45448}" dt="2019-11-27T06:40:51.072" v="239" actId="14100"/>
          <ac:spMkLst>
            <pc:docMk/>
            <pc:sldMk cId="3480670292" sldId="2894"/>
            <ac:spMk id="5" creationId="{67D1D86A-356D-44AD-9671-ECECC345B7B6}"/>
          </ac:spMkLst>
        </pc:spChg>
        <pc:spChg chg="del">
          <ac:chgData name="Lucas Jellema" userId="7e183fbb-84e0-44b3-9b03-0792bc8d162b" providerId="ADAL" clId="{DEEFD3CC-EEBC-4151-BF02-754F18B45448}" dt="2019-11-27T06:36:32.899" v="166"/>
          <ac:spMkLst>
            <pc:docMk/>
            <pc:sldMk cId="3480670292" sldId="2894"/>
            <ac:spMk id="6" creationId="{76BD7A91-0CAE-4967-A7F0-BD38F65BCE08}"/>
          </ac:spMkLst>
        </pc:spChg>
        <pc:spChg chg="del">
          <ac:chgData name="Lucas Jellema" userId="7e183fbb-84e0-44b3-9b03-0792bc8d162b" providerId="ADAL" clId="{DEEFD3CC-EEBC-4151-BF02-754F18B45448}" dt="2019-11-27T06:36:32.899" v="166"/>
          <ac:spMkLst>
            <pc:docMk/>
            <pc:sldMk cId="3480670292" sldId="2894"/>
            <ac:spMk id="7" creationId="{9EED445F-D210-4F4F-89E6-5FA790181CDB}"/>
          </ac:spMkLst>
        </pc:spChg>
        <pc:spChg chg="add mod">
          <ac:chgData name="Lucas Jellema" userId="7e183fbb-84e0-44b3-9b03-0792bc8d162b" providerId="ADAL" clId="{DEEFD3CC-EEBC-4151-BF02-754F18B45448}" dt="2019-11-27T06:40:35.889" v="238"/>
          <ac:spMkLst>
            <pc:docMk/>
            <pc:sldMk cId="3480670292" sldId="2894"/>
            <ac:spMk id="8" creationId="{DF1C7B55-12B5-4E22-8029-08EE65D00CA4}"/>
          </ac:spMkLst>
        </pc:spChg>
        <pc:grpChg chg="del">
          <ac:chgData name="Lucas Jellema" userId="7e183fbb-84e0-44b3-9b03-0792bc8d162b" providerId="ADAL" clId="{DEEFD3CC-EEBC-4151-BF02-754F18B45448}" dt="2019-11-27T06:36:39.443" v="167" actId="478"/>
          <ac:grpSpMkLst>
            <pc:docMk/>
            <pc:sldMk cId="3480670292" sldId="2894"/>
            <ac:grpSpMk id="13" creationId="{189D4B0E-28B8-427E-9BA8-60C2CCC2CE8D}"/>
          </ac:grpSpMkLst>
        </pc:grpChg>
        <pc:grpChg chg="del">
          <ac:chgData name="Lucas Jellema" userId="7e183fbb-84e0-44b3-9b03-0792bc8d162b" providerId="ADAL" clId="{DEEFD3CC-EEBC-4151-BF02-754F18B45448}" dt="2019-11-27T06:40:27.278" v="237" actId="478"/>
          <ac:grpSpMkLst>
            <pc:docMk/>
            <pc:sldMk cId="3480670292" sldId="2894"/>
            <ac:grpSpMk id="18" creationId="{CBEB5749-E21D-441A-A920-85661C647F77}"/>
          </ac:grpSpMkLst>
        </pc:grpChg>
      </pc:sldChg>
      <pc:sldChg chg="addSp delSp modSp">
        <pc:chgData name="Lucas Jellema" userId="7e183fbb-84e0-44b3-9b03-0792bc8d162b" providerId="ADAL" clId="{DEEFD3CC-EEBC-4151-BF02-754F18B45448}" dt="2019-11-27T06:39:28.997" v="232" actId="478"/>
        <pc:sldMkLst>
          <pc:docMk/>
          <pc:sldMk cId="1728505074" sldId="2897"/>
        </pc:sldMkLst>
        <pc:spChg chg="add mod">
          <ac:chgData name="Lucas Jellema" userId="7e183fbb-84e0-44b3-9b03-0792bc8d162b" providerId="ADAL" clId="{DEEFD3CC-EEBC-4151-BF02-754F18B45448}" dt="2019-11-27T06:36:32.899" v="166"/>
          <ac:spMkLst>
            <pc:docMk/>
            <pc:sldMk cId="1728505074" sldId="2897"/>
            <ac:spMk id="2" creationId="{96864400-82C9-433A-A198-2FD7DB30B983}"/>
          </ac:spMkLst>
        </pc:spChg>
        <pc:spChg chg="del">
          <ac:chgData name="Lucas Jellema" userId="7e183fbb-84e0-44b3-9b03-0792bc8d162b" providerId="ADAL" clId="{DEEFD3CC-EEBC-4151-BF02-754F18B45448}" dt="2019-11-27T06:36:32.899" v="166"/>
          <ac:spMkLst>
            <pc:docMk/>
            <pc:sldMk cId="1728505074" sldId="2897"/>
            <ac:spMk id="10" creationId="{B3D6FFDE-CEA1-491A-9F6E-5F357E426CEA}"/>
          </ac:spMkLst>
        </pc:spChg>
        <pc:grpChg chg="del">
          <ac:chgData name="Lucas Jellema" userId="7e183fbb-84e0-44b3-9b03-0792bc8d162b" providerId="ADAL" clId="{DEEFD3CC-EEBC-4151-BF02-754F18B45448}" dt="2019-11-27T06:39:28.997" v="232" actId="478"/>
          <ac:grpSpMkLst>
            <pc:docMk/>
            <pc:sldMk cId="1728505074" sldId="2897"/>
            <ac:grpSpMk id="11" creationId="{083DC033-4E0C-47EE-9FE0-E5305AE0889A}"/>
          </ac:grpSpMkLst>
        </pc:grpChg>
      </pc:sldChg>
      <pc:sldChg chg="addSp delSp modSp">
        <pc:chgData name="Lucas Jellema" userId="7e183fbb-84e0-44b3-9b03-0792bc8d162b" providerId="ADAL" clId="{DEEFD3CC-EEBC-4151-BF02-754F18B45448}" dt="2019-11-27T06:39:19.023" v="227" actId="478"/>
        <pc:sldMkLst>
          <pc:docMk/>
          <pc:sldMk cId="854773233" sldId="2898"/>
        </pc:sldMkLst>
        <pc:spChg chg="del">
          <ac:chgData name="Lucas Jellema" userId="7e183fbb-84e0-44b3-9b03-0792bc8d162b" providerId="ADAL" clId="{DEEFD3CC-EEBC-4151-BF02-754F18B45448}" dt="2019-11-27T06:36:32.899" v="166"/>
          <ac:spMkLst>
            <pc:docMk/>
            <pc:sldMk cId="854773233" sldId="2898"/>
            <ac:spMk id="3" creationId="{DEAEE1BD-F16B-4239-979E-5B5147D65F59}"/>
          </ac:spMkLst>
        </pc:spChg>
        <pc:spChg chg="add mod">
          <ac:chgData name="Lucas Jellema" userId="7e183fbb-84e0-44b3-9b03-0792bc8d162b" providerId="ADAL" clId="{DEEFD3CC-EEBC-4151-BF02-754F18B45448}" dt="2019-11-27T06:36:32.899" v="166"/>
          <ac:spMkLst>
            <pc:docMk/>
            <pc:sldMk cId="854773233" sldId="2898"/>
            <ac:spMk id="4" creationId="{9BA50920-8C25-4B3C-ABC7-27A4FF3E05EF}"/>
          </ac:spMkLst>
        </pc:spChg>
        <pc:grpChg chg="del">
          <ac:chgData name="Lucas Jellema" userId="7e183fbb-84e0-44b3-9b03-0792bc8d162b" providerId="ADAL" clId="{DEEFD3CC-EEBC-4151-BF02-754F18B45448}" dt="2019-11-27T06:39:19.023" v="227" actId="478"/>
          <ac:grpSpMkLst>
            <pc:docMk/>
            <pc:sldMk cId="854773233" sldId="2898"/>
            <ac:grpSpMk id="6" creationId="{0EE3E061-BA15-4477-AAA8-27F2D6CFE0C6}"/>
          </ac:grpSpMkLst>
        </pc:grpChg>
      </pc:sldChg>
      <pc:sldChg chg="addSp delSp modSp modAnim">
        <pc:chgData name="Lucas Jellema" userId="7e183fbb-84e0-44b3-9b03-0792bc8d162b" providerId="ADAL" clId="{DEEFD3CC-EEBC-4151-BF02-754F18B45448}" dt="2019-11-27T07:09:44.956" v="473" actId="1076"/>
        <pc:sldMkLst>
          <pc:docMk/>
          <pc:sldMk cId="2363371847" sldId="2899"/>
        </pc:sldMkLst>
        <pc:spChg chg="mod">
          <ac:chgData name="Lucas Jellema" userId="7e183fbb-84e0-44b3-9b03-0792bc8d162b" providerId="ADAL" clId="{DEEFD3CC-EEBC-4151-BF02-754F18B45448}" dt="2019-11-27T07:09:30.006" v="471" actId="6549"/>
          <ac:spMkLst>
            <pc:docMk/>
            <pc:sldMk cId="2363371847" sldId="2899"/>
            <ac:spMk id="2" creationId="{A06B3DAE-542C-4240-A666-77FF3F7CD9C0}"/>
          </ac:spMkLst>
        </pc:spChg>
        <pc:spChg chg="del mod">
          <ac:chgData name="Lucas Jellema" userId="7e183fbb-84e0-44b3-9b03-0792bc8d162b" providerId="ADAL" clId="{DEEFD3CC-EEBC-4151-BF02-754F18B45448}" dt="2019-11-27T06:36:32.899" v="166"/>
          <ac:spMkLst>
            <pc:docMk/>
            <pc:sldMk cId="2363371847" sldId="2899"/>
            <ac:spMk id="3" creationId="{DEAEE1BD-F16B-4239-979E-5B5147D65F59}"/>
          </ac:spMkLst>
        </pc:spChg>
        <pc:spChg chg="add mod">
          <ac:chgData name="Lucas Jellema" userId="7e183fbb-84e0-44b3-9b03-0792bc8d162b" providerId="ADAL" clId="{DEEFD3CC-EEBC-4151-BF02-754F18B45448}" dt="2019-11-27T06:36:32.899" v="166"/>
          <ac:spMkLst>
            <pc:docMk/>
            <pc:sldMk cId="2363371847" sldId="2899"/>
            <ac:spMk id="9" creationId="{5B24A080-9B81-401D-AD56-9275AD69B137}"/>
          </ac:spMkLst>
        </pc:spChg>
        <pc:spChg chg="mod">
          <ac:chgData name="Lucas Jellema" userId="7e183fbb-84e0-44b3-9b03-0792bc8d162b" providerId="ADAL" clId="{DEEFD3CC-EEBC-4151-BF02-754F18B45448}" dt="2019-11-27T06:35:54.189" v="160" actId="164"/>
          <ac:spMkLst>
            <pc:docMk/>
            <pc:sldMk cId="2363371847" sldId="2899"/>
            <ac:spMk id="13" creationId="{E304F342-5560-4B22-B950-FEEDD1B857BC}"/>
          </ac:spMkLst>
        </pc:spChg>
        <pc:grpChg chg="add mod">
          <ac:chgData name="Lucas Jellema" userId="7e183fbb-84e0-44b3-9b03-0792bc8d162b" providerId="ADAL" clId="{DEEFD3CC-EEBC-4151-BF02-754F18B45448}" dt="2019-11-27T07:09:44.956" v="473" actId="1076"/>
          <ac:grpSpMkLst>
            <pc:docMk/>
            <pc:sldMk cId="2363371847" sldId="2899"/>
            <ac:grpSpMk id="5" creationId="{3C1C7AFE-74F4-4E66-A1BE-C5872EADD968}"/>
          </ac:grpSpMkLst>
        </pc:grpChg>
        <pc:grpChg chg="del">
          <ac:chgData name="Lucas Jellema" userId="7e183fbb-84e0-44b3-9b03-0792bc8d162b" providerId="ADAL" clId="{DEEFD3CC-EEBC-4151-BF02-754F18B45448}" dt="2019-11-27T06:29:47.698" v="150" actId="478"/>
          <ac:grpSpMkLst>
            <pc:docMk/>
            <pc:sldMk cId="2363371847" sldId="2899"/>
            <ac:grpSpMk id="6" creationId="{0EE3E061-BA15-4477-AAA8-27F2D6CFE0C6}"/>
          </ac:grpSpMkLst>
        </pc:grpChg>
        <pc:grpChg chg="mod">
          <ac:chgData name="Lucas Jellema" userId="7e183fbb-84e0-44b3-9b03-0792bc8d162b" providerId="ADAL" clId="{DEEFD3CC-EEBC-4151-BF02-754F18B45448}" dt="2019-11-27T07:09:44.956" v="473" actId="1076"/>
          <ac:grpSpMkLst>
            <pc:docMk/>
            <pc:sldMk cId="2363371847" sldId="2899"/>
            <ac:grpSpMk id="20" creationId="{486FD2CF-3136-40DD-A638-37C7D0E2000E}"/>
          </ac:grpSpMkLst>
        </pc:grpChg>
        <pc:grpChg chg="mod">
          <ac:chgData name="Lucas Jellema" userId="7e183fbb-84e0-44b3-9b03-0792bc8d162b" providerId="ADAL" clId="{DEEFD3CC-EEBC-4151-BF02-754F18B45448}" dt="2019-11-27T07:09:44.956" v="473" actId="1076"/>
          <ac:grpSpMkLst>
            <pc:docMk/>
            <pc:sldMk cId="2363371847" sldId="2899"/>
            <ac:grpSpMk id="26" creationId="{9CE63A00-3BA3-4B84-B79F-5E5CD0ECB5E5}"/>
          </ac:grpSpMkLst>
        </pc:grpChg>
        <pc:picChg chg="del mod">
          <ac:chgData name="Lucas Jellema" userId="7e183fbb-84e0-44b3-9b03-0792bc8d162b" providerId="ADAL" clId="{DEEFD3CC-EEBC-4151-BF02-754F18B45448}" dt="2019-11-27T06:35:35.818" v="156" actId="478"/>
          <ac:picMkLst>
            <pc:docMk/>
            <pc:sldMk cId="2363371847" sldId="2899"/>
            <ac:picMk id="19" creationId="{D592DB8C-A4BC-46A2-86FB-AC334E6F4896}"/>
          </ac:picMkLst>
        </pc:picChg>
        <pc:picChg chg="mod">
          <ac:chgData name="Lucas Jellema" userId="7e183fbb-84e0-44b3-9b03-0792bc8d162b" providerId="ADAL" clId="{DEEFD3CC-EEBC-4151-BF02-754F18B45448}" dt="2019-11-27T07:09:38.025" v="472" actId="1076"/>
          <ac:picMkLst>
            <pc:docMk/>
            <pc:sldMk cId="2363371847" sldId="2899"/>
            <ac:picMk id="1026" creationId="{57D7285C-48D5-48E8-A05E-1B6701C2C297}"/>
          </ac:picMkLst>
        </pc:picChg>
        <pc:picChg chg="del">
          <ac:chgData name="Lucas Jellema" userId="7e183fbb-84e0-44b3-9b03-0792bc8d162b" providerId="ADAL" clId="{DEEFD3CC-EEBC-4151-BF02-754F18B45448}" dt="2019-11-27T06:35:28.390" v="154" actId="478"/>
          <ac:picMkLst>
            <pc:docMk/>
            <pc:sldMk cId="2363371847" sldId="2899"/>
            <ac:picMk id="1028" creationId="{271AEB87-8AF5-4A9D-A481-778EACC2DA3B}"/>
          </ac:picMkLst>
        </pc:picChg>
        <pc:picChg chg="mod">
          <ac:chgData name="Lucas Jellema" userId="7e183fbb-84e0-44b3-9b03-0792bc8d162b" providerId="ADAL" clId="{DEEFD3CC-EEBC-4151-BF02-754F18B45448}" dt="2019-11-27T06:35:54.189" v="160" actId="164"/>
          <ac:picMkLst>
            <pc:docMk/>
            <pc:sldMk cId="2363371847" sldId="2899"/>
            <ac:picMk id="1030" creationId="{2DB93EBC-43DF-416D-8F9B-8B49DB234127}"/>
          </ac:picMkLst>
        </pc:picChg>
        <pc:picChg chg="mod">
          <ac:chgData name="Lucas Jellema" userId="7e183fbb-84e0-44b3-9b03-0792bc8d162b" providerId="ADAL" clId="{DEEFD3CC-EEBC-4151-BF02-754F18B45448}" dt="2019-11-27T06:35:54.189" v="160" actId="164"/>
          <ac:picMkLst>
            <pc:docMk/>
            <pc:sldMk cId="2363371847" sldId="2899"/>
            <ac:picMk id="1032" creationId="{38DAF605-7075-41A4-B91E-2F4480DDECF7}"/>
          </ac:picMkLst>
        </pc:picChg>
        <pc:picChg chg="mod">
          <ac:chgData name="Lucas Jellema" userId="7e183fbb-84e0-44b3-9b03-0792bc8d162b" providerId="ADAL" clId="{DEEFD3CC-EEBC-4151-BF02-754F18B45448}" dt="2019-11-27T06:35:54.189" v="160" actId="164"/>
          <ac:picMkLst>
            <pc:docMk/>
            <pc:sldMk cId="2363371847" sldId="2899"/>
            <ac:picMk id="6152" creationId="{419880F6-099C-4439-B18B-358AF90D26D1}"/>
          </ac:picMkLst>
        </pc:picChg>
        <pc:picChg chg="mod">
          <ac:chgData name="Lucas Jellema" userId="7e183fbb-84e0-44b3-9b03-0792bc8d162b" providerId="ADAL" clId="{DEEFD3CC-EEBC-4151-BF02-754F18B45448}" dt="2019-11-27T06:35:54.189" v="160" actId="164"/>
          <ac:picMkLst>
            <pc:docMk/>
            <pc:sldMk cId="2363371847" sldId="2899"/>
            <ac:picMk id="6158" creationId="{75B4489F-1FEB-4E84-A653-43AF625F951D}"/>
          </ac:picMkLst>
        </pc:picChg>
      </pc:sldChg>
      <pc:sldChg chg="addSp delSp modSp modAnim">
        <pc:chgData name="Lucas Jellema" userId="7e183fbb-84e0-44b3-9b03-0792bc8d162b" providerId="ADAL" clId="{DEEFD3CC-EEBC-4151-BF02-754F18B45448}" dt="2019-12-03T05:54:33.342" v="633" actId="14100"/>
        <pc:sldMkLst>
          <pc:docMk/>
          <pc:sldMk cId="568763531" sldId="2900"/>
        </pc:sldMkLst>
        <pc:spChg chg="mod">
          <ac:chgData name="Lucas Jellema" userId="7e183fbb-84e0-44b3-9b03-0792bc8d162b" providerId="ADAL" clId="{DEEFD3CC-EEBC-4151-BF02-754F18B45448}" dt="2019-11-27T06:42:15.182" v="245" actId="14100"/>
          <ac:spMkLst>
            <pc:docMk/>
            <pc:sldMk cId="568763531" sldId="2900"/>
            <ac:spMk id="3" creationId="{DEAEE1BD-F16B-4239-979E-5B5147D65F59}"/>
          </ac:spMkLst>
        </pc:spChg>
        <pc:spChg chg="add mod">
          <ac:chgData name="Lucas Jellema" userId="7e183fbb-84e0-44b3-9b03-0792bc8d162b" providerId="ADAL" clId="{DEEFD3CC-EEBC-4151-BF02-754F18B45448}" dt="2019-12-03T05:53:33.709" v="592" actId="20577"/>
          <ac:spMkLst>
            <pc:docMk/>
            <pc:sldMk cId="568763531" sldId="2900"/>
            <ac:spMk id="8" creationId="{EB8C4EFC-2826-47ED-B5CF-A43962E252B2}"/>
          </ac:spMkLst>
        </pc:spChg>
        <pc:spChg chg="add mod">
          <ac:chgData name="Lucas Jellema" userId="7e183fbb-84e0-44b3-9b03-0792bc8d162b" providerId="ADAL" clId="{DEEFD3CC-EEBC-4151-BF02-754F18B45448}" dt="2019-12-03T05:53:21.206" v="577" actId="1076"/>
          <ac:spMkLst>
            <pc:docMk/>
            <pc:sldMk cId="568763531" sldId="2900"/>
            <ac:spMk id="12" creationId="{6C08DC1F-DF27-4098-BED7-FA2B4B57673B}"/>
          </ac:spMkLst>
        </pc:spChg>
        <pc:spChg chg="add mod">
          <ac:chgData name="Lucas Jellema" userId="7e183fbb-84e0-44b3-9b03-0792bc8d162b" providerId="ADAL" clId="{DEEFD3CC-EEBC-4151-BF02-754F18B45448}" dt="2019-12-03T05:54:23.750" v="631" actId="1076"/>
          <ac:spMkLst>
            <pc:docMk/>
            <pc:sldMk cId="568763531" sldId="2900"/>
            <ac:spMk id="13" creationId="{264AB3FC-9A10-4196-84AC-0A43965B5546}"/>
          </ac:spMkLst>
        </pc:spChg>
        <pc:spChg chg="add mod">
          <ac:chgData name="Lucas Jellema" userId="7e183fbb-84e0-44b3-9b03-0792bc8d162b" providerId="ADAL" clId="{DEEFD3CC-EEBC-4151-BF02-754F18B45448}" dt="2019-12-03T05:54:33.342" v="633" actId="14100"/>
          <ac:spMkLst>
            <pc:docMk/>
            <pc:sldMk cId="568763531" sldId="2900"/>
            <ac:spMk id="14" creationId="{396CA06F-9077-475A-9736-8DE4C6F2BFCB}"/>
          </ac:spMkLst>
        </pc:spChg>
        <pc:grpChg chg="del">
          <ac:chgData name="Lucas Jellema" userId="7e183fbb-84e0-44b3-9b03-0792bc8d162b" providerId="ADAL" clId="{DEEFD3CC-EEBC-4151-BF02-754F18B45448}" dt="2019-11-27T06:37:22.010" v="198" actId="478"/>
          <ac:grpSpMkLst>
            <pc:docMk/>
            <pc:sldMk cId="568763531" sldId="2900"/>
            <ac:grpSpMk id="6" creationId="{0EE3E061-BA15-4477-AAA8-27F2D6CFE0C6}"/>
          </ac:grpSpMkLst>
        </pc:grpChg>
      </pc:sldChg>
      <pc:sldChg chg="addSp delSp modSp add">
        <pc:chgData name="Lucas Jellema" userId="7e183fbb-84e0-44b3-9b03-0792bc8d162b" providerId="ADAL" clId="{DEEFD3CC-EEBC-4151-BF02-754F18B45448}" dt="2019-11-27T06:25:49.699" v="78" actId="1036"/>
        <pc:sldMkLst>
          <pc:docMk/>
          <pc:sldMk cId="4069782061" sldId="2901"/>
        </pc:sldMkLst>
        <pc:spChg chg="del">
          <ac:chgData name="Lucas Jellema" userId="7e183fbb-84e0-44b3-9b03-0792bc8d162b" providerId="ADAL" clId="{DEEFD3CC-EEBC-4151-BF02-754F18B45448}" dt="2019-11-27T06:19:17.858" v="5"/>
          <ac:spMkLst>
            <pc:docMk/>
            <pc:sldMk cId="4069782061" sldId="2901"/>
            <ac:spMk id="2" creationId="{4FD9A16B-285B-4F08-B85D-A066BCF76B57}"/>
          </ac:spMkLst>
        </pc:spChg>
        <pc:spChg chg="del">
          <ac:chgData name="Lucas Jellema" userId="7e183fbb-84e0-44b3-9b03-0792bc8d162b" providerId="ADAL" clId="{DEEFD3CC-EEBC-4151-BF02-754F18B45448}" dt="2019-11-27T06:19:17.858" v="5"/>
          <ac:spMkLst>
            <pc:docMk/>
            <pc:sldMk cId="4069782061" sldId="2901"/>
            <ac:spMk id="3" creationId="{C74BDA4C-B84D-43E3-A5FA-F7E3C9D20CE2}"/>
          </ac:spMkLst>
        </pc:spChg>
        <pc:spChg chg="add mod">
          <ac:chgData name="Lucas Jellema" userId="7e183fbb-84e0-44b3-9b03-0792bc8d162b" providerId="ADAL" clId="{DEEFD3CC-EEBC-4151-BF02-754F18B45448}" dt="2019-11-27T06:20:44.656" v="18"/>
          <ac:spMkLst>
            <pc:docMk/>
            <pc:sldMk cId="4069782061" sldId="2901"/>
            <ac:spMk id="5" creationId="{91091813-50F2-4831-8F2B-E81BFDA807B1}"/>
          </ac:spMkLst>
        </pc:spChg>
        <pc:spChg chg="add mod">
          <ac:chgData name="Lucas Jellema" userId="7e183fbb-84e0-44b3-9b03-0792bc8d162b" providerId="ADAL" clId="{DEEFD3CC-EEBC-4151-BF02-754F18B45448}" dt="2019-11-27T06:19:17.858" v="5"/>
          <ac:spMkLst>
            <pc:docMk/>
            <pc:sldMk cId="4069782061" sldId="2901"/>
            <ac:spMk id="6" creationId="{50A9E266-53A4-447A-9B55-4655FDD8B027}"/>
          </ac:spMkLst>
        </pc:spChg>
        <pc:spChg chg="add mod">
          <ac:chgData name="Lucas Jellema" userId="7e183fbb-84e0-44b3-9b03-0792bc8d162b" providerId="ADAL" clId="{DEEFD3CC-EEBC-4151-BF02-754F18B45448}" dt="2019-11-27T06:19:17.858" v="5"/>
          <ac:spMkLst>
            <pc:docMk/>
            <pc:sldMk cId="4069782061" sldId="2901"/>
            <ac:spMk id="7" creationId="{9F52D6C9-1E83-4F8B-9578-5C4441B0C1D7}"/>
          </ac:spMkLst>
        </pc:spChg>
        <pc:spChg chg="add mod">
          <ac:chgData name="Lucas Jellema" userId="7e183fbb-84e0-44b3-9b03-0792bc8d162b" providerId="ADAL" clId="{DEEFD3CC-EEBC-4151-BF02-754F18B45448}" dt="2019-11-27T06:25:29.577" v="68" actId="1038"/>
          <ac:spMkLst>
            <pc:docMk/>
            <pc:sldMk cId="4069782061" sldId="2901"/>
            <ac:spMk id="8" creationId="{1ED6802D-5C08-4521-9B9E-5358A988A3F7}"/>
          </ac:spMkLst>
        </pc:spChg>
        <pc:picChg chg="add mod">
          <ac:chgData name="Lucas Jellema" userId="7e183fbb-84e0-44b3-9b03-0792bc8d162b" providerId="ADAL" clId="{DEEFD3CC-EEBC-4151-BF02-754F18B45448}" dt="2019-11-27T06:25:24.026" v="62" actId="1038"/>
          <ac:picMkLst>
            <pc:docMk/>
            <pc:sldMk cId="4069782061" sldId="2901"/>
            <ac:picMk id="9" creationId="{B474FCF9-0C86-44A5-9FB9-B40A590EC878}"/>
          </ac:picMkLst>
        </pc:picChg>
        <pc:picChg chg="add mod">
          <ac:chgData name="Lucas Jellema" userId="7e183fbb-84e0-44b3-9b03-0792bc8d162b" providerId="ADAL" clId="{DEEFD3CC-EEBC-4151-BF02-754F18B45448}" dt="2019-11-27T06:25:49.699" v="78" actId="1036"/>
          <ac:picMkLst>
            <pc:docMk/>
            <pc:sldMk cId="4069782061" sldId="2901"/>
            <ac:picMk id="2050" creationId="{7E52736C-2CF7-484C-BA70-67523E1A30B8}"/>
          </ac:picMkLst>
        </pc:picChg>
      </pc:sldChg>
      <pc:sldChg chg="addSp delSp modSp add">
        <pc:chgData name="Lucas Jellema" userId="7e183fbb-84e0-44b3-9b03-0792bc8d162b" providerId="ADAL" clId="{DEEFD3CC-EEBC-4151-BF02-754F18B45448}" dt="2019-12-03T05:50:33.957" v="566" actId="478"/>
        <pc:sldMkLst>
          <pc:docMk/>
          <pc:sldMk cId="2800013971" sldId="2902"/>
        </pc:sldMkLst>
        <pc:spChg chg="add mod">
          <ac:chgData name="Lucas Jellema" userId="7e183fbb-84e0-44b3-9b03-0792bc8d162b" providerId="ADAL" clId="{DEEFD3CC-EEBC-4151-BF02-754F18B45448}" dt="2019-12-03T05:50:02.935" v="561" actId="207"/>
          <ac:spMkLst>
            <pc:docMk/>
            <pc:sldMk cId="2800013971" sldId="2902"/>
            <ac:spMk id="5" creationId="{F4C362C6-3D29-487D-B09B-0ECDFA7FC3F3}"/>
          </ac:spMkLst>
        </pc:spChg>
        <pc:spChg chg="del">
          <ac:chgData name="Lucas Jellema" userId="7e183fbb-84e0-44b3-9b03-0792bc8d162b" providerId="ADAL" clId="{DEEFD3CC-EEBC-4151-BF02-754F18B45448}" dt="2019-12-03T05:50:33.957" v="566" actId="478"/>
          <ac:spMkLst>
            <pc:docMk/>
            <pc:sldMk cId="2800013971" sldId="2902"/>
            <ac:spMk id="21" creationId="{B3822392-6418-440E-9517-8126A06AECD8}"/>
          </ac:spMkLst>
        </pc:spChg>
        <pc:spChg chg="del">
          <ac:chgData name="Lucas Jellema" userId="7e183fbb-84e0-44b3-9b03-0792bc8d162b" providerId="ADAL" clId="{DEEFD3CC-EEBC-4151-BF02-754F18B45448}" dt="2019-12-03T05:50:23.413" v="564" actId="478"/>
          <ac:spMkLst>
            <pc:docMk/>
            <pc:sldMk cId="2800013971" sldId="2902"/>
            <ac:spMk id="25" creationId="{C8F5960F-4F2D-40D7-9574-02EEE07F5EC2}"/>
          </ac:spMkLst>
        </pc:spChg>
        <pc:picChg chg="mod modCrop">
          <ac:chgData name="Lucas Jellema" userId="7e183fbb-84e0-44b3-9b03-0792bc8d162b" providerId="ADAL" clId="{DEEFD3CC-EEBC-4151-BF02-754F18B45448}" dt="2019-12-03T05:50:30.773" v="565" actId="732"/>
          <ac:picMkLst>
            <pc:docMk/>
            <pc:sldMk cId="2800013971" sldId="2902"/>
            <ac:picMk id="10" creationId="{260C7E77-F65F-4EB3-8278-EA0A22D196B9}"/>
          </ac:picMkLst>
        </pc:picChg>
        <pc:picChg chg="mod modCrop">
          <ac:chgData name="Lucas Jellema" userId="7e183fbb-84e0-44b3-9b03-0792bc8d162b" providerId="ADAL" clId="{DEEFD3CC-EEBC-4151-BF02-754F18B45448}" dt="2019-12-03T05:50:21.522" v="563" actId="732"/>
          <ac:picMkLst>
            <pc:docMk/>
            <pc:sldMk cId="2800013971" sldId="2902"/>
            <ac:picMk id="15" creationId="{0AE8136F-B6D2-4866-8AA0-5454DB9375DC}"/>
          </ac:picMkLst>
        </pc:picChg>
      </pc:sldChg>
      <pc:sldChg chg="modSp add">
        <pc:chgData name="Lucas Jellema" userId="7e183fbb-84e0-44b3-9b03-0792bc8d162b" providerId="ADAL" clId="{DEEFD3CC-EEBC-4151-BF02-754F18B45448}" dt="2019-12-03T05:50:45.375" v="568" actId="208"/>
        <pc:sldMkLst>
          <pc:docMk/>
          <pc:sldMk cId="3414643782" sldId="2903"/>
        </pc:sldMkLst>
        <pc:spChg chg="mod">
          <ac:chgData name="Lucas Jellema" userId="7e183fbb-84e0-44b3-9b03-0792bc8d162b" providerId="ADAL" clId="{DEEFD3CC-EEBC-4151-BF02-754F18B45448}" dt="2019-12-03T05:50:45.375" v="568" actId="208"/>
          <ac:spMkLst>
            <pc:docMk/>
            <pc:sldMk cId="3414643782" sldId="2903"/>
            <ac:spMk id="5" creationId="{F4C362C6-3D29-487D-B09B-0ECDFA7FC3F3}"/>
          </ac:spMkLst>
        </pc:spChg>
      </pc:sldChg>
    </pc:docChg>
  </pc:docChgLst>
  <pc:docChgLst>
    <pc:chgData name="Adnan Drina" userId="S::adnan.drina@amis.nl::aa79dd51-c933-4103-b439-beaf9d353205" providerId="AD" clId="Web-{995C3C29-7BFD-1F41-7013-D8EF1A610662}"/>
    <pc:docChg chg="addSld delSld modSld sldOrd">
      <pc:chgData name="Adnan Drina" userId="S::adnan.drina@amis.nl::aa79dd51-c933-4103-b439-beaf9d353205" providerId="AD" clId="Web-{995C3C29-7BFD-1F41-7013-D8EF1A610662}" dt="2019-10-29T14:32:52.288" v="342"/>
      <pc:docMkLst>
        <pc:docMk/>
      </pc:docMkLst>
      <pc:sldChg chg="modSp">
        <pc:chgData name="Adnan Drina" userId="S::adnan.drina@amis.nl::aa79dd51-c933-4103-b439-beaf9d353205" providerId="AD" clId="Web-{995C3C29-7BFD-1F41-7013-D8EF1A610662}" dt="2019-10-27T17:58:40.067" v="3"/>
        <pc:sldMkLst>
          <pc:docMk/>
          <pc:sldMk cId="2695704018" sldId="1152"/>
        </pc:sldMkLst>
        <pc:picChg chg="mod modCrop">
          <ac:chgData name="Adnan Drina" userId="S::adnan.drina@amis.nl::aa79dd51-c933-4103-b439-beaf9d353205" providerId="AD" clId="Web-{995C3C29-7BFD-1F41-7013-D8EF1A610662}" dt="2019-10-27T17:58:40.067" v="3"/>
          <ac:picMkLst>
            <pc:docMk/>
            <pc:sldMk cId="2695704018" sldId="1152"/>
            <ac:picMk id="89" creationId="{00000000-0000-0000-0000-000000000000}"/>
          </ac:picMkLst>
        </pc:picChg>
      </pc:sldChg>
      <pc:sldChg chg="addSp delSp modSp">
        <pc:chgData name="Adnan Drina" userId="S::adnan.drina@amis.nl::aa79dd51-c933-4103-b439-beaf9d353205" providerId="AD" clId="Web-{995C3C29-7BFD-1F41-7013-D8EF1A610662}" dt="2019-10-27T18:21:44.158" v="253"/>
        <pc:sldMkLst>
          <pc:docMk/>
          <pc:sldMk cId="209706133" sldId="1157"/>
        </pc:sldMkLst>
        <pc:spChg chg="add del mod">
          <ac:chgData name="Adnan Drina" userId="S::adnan.drina@amis.nl::aa79dd51-c933-4103-b439-beaf9d353205" providerId="AD" clId="Web-{995C3C29-7BFD-1F41-7013-D8EF1A610662}" dt="2019-10-27T17:59:46.816" v="11"/>
          <ac:spMkLst>
            <pc:docMk/>
            <pc:sldMk cId="209706133" sldId="1157"/>
            <ac:spMk id="2" creationId="{6136F893-D48B-4791-BF2D-6EE793888044}"/>
          </ac:spMkLst>
        </pc:spChg>
        <pc:spChg chg="add mod">
          <ac:chgData name="Adnan Drina" userId="S::adnan.drina@amis.nl::aa79dd51-c933-4103-b439-beaf9d353205" providerId="AD" clId="Web-{995C3C29-7BFD-1F41-7013-D8EF1A610662}" dt="2019-10-27T18:21:44.158" v="253"/>
          <ac:spMkLst>
            <pc:docMk/>
            <pc:sldMk cId="209706133" sldId="1157"/>
            <ac:spMk id="3" creationId="{CD1658A4-6A98-4964-BBA9-5F22CBB26026}"/>
          </ac:spMkLst>
        </pc:spChg>
        <pc:spChg chg="mod">
          <ac:chgData name="Adnan Drina" userId="S::adnan.drina@amis.nl::aa79dd51-c933-4103-b439-beaf9d353205" providerId="AD" clId="Web-{995C3C29-7BFD-1F41-7013-D8EF1A610662}" dt="2019-10-27T18:21:22.815" v="251" actId="20577"/>
          <ac:spMkLst>
            <pc:docMk/>
            <pc:sldMk cId="209706133" sldId="1157"/>
            <ac:spMk id="6" creationId="{864D8257-CE51-4D40-8D75-9BF06C3B9406}"/>
          </ac:spMkLst>
        </pc:spChg>
        <pc:spChg chg="add del">
          <ac:chgData name="Adnan Drina" userId="S::adnan.drina@amis.nl::aa79dd51-c933-4103-b439-beaf9d353205" providerId="AD" clId="Web-{995C3C29-7BFD-1F41-7013-D8EF1A610662}" dt="2019-10-27T18:19:55.315" v="233"/>
          <ac:spMkLst>
            <pc:docMk/>
            <pc:sldMk cId="209706133" sldId="1157"/>
            <ac:spMk id="7" creationId="{65286BC4-E43A-44FD-B12C-ECD6F34EBC32}"/>
          </ac:spMkLst>
        </pc:spChg>
        <pc:grpChg chg="add del mod">
          <ac:chgData name="Adnan Drina" userId="S::adnan.drina@amis.nl::aa79dd51-c933-4103-b439-beaf9d353205" providerId="AD" clId="Web-{995C3C29-7BFD-1F41-7013-D8EF1A610662}" dt="2019-10-27T18:20:12.518" v="237"/>
          <ac:grpSpMkLst>
            <pc:docMk/>
            <pc:sldMk cId="209706133" sldId="1157"/>
            <ac:grpSpMk id="8" creationId="{43D55E27-625D-405C-AB0F-4E6E05CA1DFA}"/>
          </ac:grpSpMkLst>
        </pc:grpChg>
        <pc:grpChg chg="add mod">
          <ac:chgData name="Adnan Drina" userId="S::adnan.drina@amis.nl::aa79dd51-c933-4103-b439-beaf9d353205" providerId="AD" clId="Web-{995C3C29-7BFD-1F41-7013-D8EF1A610662}" dt="2019-10-27T18:20:41.737" v="241" actId="1076"/>
          <ac:grpSpMkLst>
            <pc:docMk/>
            <pc:sldMk cId="209706133" sldId="1157"/>
            <ac:grpSpMk id="11" creationId="{5435A198-FBEE-47EC-87CB-95627AAD148F}"/>
          </ac:grpSpMkLst>
        </pc:grpChg>
      </pc:sldChg>
      <pc:sldChg chg="addSp delSp modSp add ord replId modNotes">
        <pc:chgData name="Adnan Drina" userId="S::adnan.drina@amis.nl::aa79dd51-c933-4103-b439-beaf9d353205" providerId="AD" clId="Web-{995C3C29-7BFD-1F41-7013-D8EF1A610662}" dt="2019-10-29T12:40:48.492" v="338"/>
        <pc:sldMkLst>
          <pc:docMk/>
          <pc:sldMk cId="4271546726" sldId="1223"/>
        </pc:sldMkLst>
        <pc:spChg chg="add del mod">
          <ac:chgData name="Adnan Drina" userId="S::adnan.drina@amis.nl::aa79dd51-c933-4103-b439-beaf9d353205" providerId="AD" clId="Web-{995C3C29-7BFD-1F41-7013-D8EF1A610662}" dt="2019-10-27T18:05:16.035" v="65"/>
          <ac:spMkLst>
            <pc:docMk/>
            <pc:sldMk cId="4271546726" sldId="1223"/>
            <ac:spMk id="4" creationId="{E4781408-3B8F-4F52-A4C1-A4AD66CDD30B}"/>
          </ac:spMkLst>
        </pc:spChg>
        <pc:spChg chg="add">
          <ac:chgData name="Adnan Drina" userId="S::adnan.drina@amis.nl::aa79dd51-c933-4103-b439-beaf9d353205" providerId="AD" clId="Web-{995C3C29-7BFD-1F41-7013-D8EF1A610662}" dt="2019-10-27T18:05:09.488" v="62"/>
          <ac:spMkLst>
            <pc:docMk/>
            <pc:sldMk cId="4271546726" sldId="1223"/>
            <ac:spMk id="6" creationId="{9D7165D9-84BA-4252-90C4-9F1CBB0789D1}"/>
          </ac:spMkLst>
        </pc:spChg>
        <pc:spChg chg="add">
          <ac:chgData name="Adnan Drina" userId="S::adnan.drina@amis.nl::aa79dd51-c933-4103-b439-beaf9d353205" providerId="AD" clId="Web-{995C3C29-7BFD-1F41-7013-D8EF1A610662}" dt="2019-10-27T18:05:09.707" v="63"/>
          <ac:spMkLst>
            <pc:docMk/>
            <pc:sldMk cId="4271546726" sldId="1223"/>
            <ac:spMk id="7" creationId="{F57B9798-B0CF-4473-A8A6-D0455C59D7E0}"/>
          </ac:spMkLst>
        </pc:spChg>
        <pc:spChg chg="mod">
          <ac:chgData name="Adnan Drina" userId="S::adnan.drina@amis.nl::aa79dd51-c933-4103-b439-beaf9d353205" providerId="AD" clId="Web-{995C3C29-7BFD-1F41-7013-D8EF1A610662}" dt="2019-10-28T12:44:51.762" v="263" actId="20577"/>
          <ac:spMkLst>
            <pc:docMk/>
            <pc:sldMk cId="4271546726" sldId="1223"/>
            <ac:spMk id="9" creationId="{92658D5C-362A-4576-83DB-5003DE40F214}"/>
          </ac:spMkLst>
        </pc:spChg>
        <pc:spChg chg="del">
          <ac:chgData name="Adnan Drina" userId="S::adnan.drina@amis.nl::aa79dd51-c933-4103-b439-beaf9d353205" providerId="AD" clId="Web-{995C3C29-7BFD-1F41-7013-D8EF1A610662}" dt="2019-10-27T18:04:28.925" v="57"/>
          <ac:spMkLst>
            <pc:docMk/>
            <pc:sldMk cId="4271546726" sldId="1223"/>
            <ac:spMk id="10" creationId="{B3D6FFDE-CEA1-491A-9F6E-5F357E426CEA}"/>
          </ac:spMkLst>
        </pc:spChg>
        <pc:spChg chg="add del">
          <ac:chgData name="Adnan Drina" userId="S::adnan.drina@amis.nl::aa79dd51-c933-4103-b439-beaf9d353205" providerId="AD" clId="Web-{995C3C29-7BFD-1F41-7013-D8EF1A610662}" dt="2019-10-27T18:06:12.425" v="78"/>
          <ac:spMkLst>
            <pc:docMk/>
            <pc:sldMk cId="4271546726" sldId="1223"/>
            <ac:spMk id="19" creationId="{118D5A59-DB74-490E-8E27-0400770AFE33}"/>
          </ac:spMkLst>
        </pc:spChg>
        <pc:spChg chg="add del">
          <ac:chgData name="Adnan Drina" userId="S::adnan.drina@amis.nl::aa79dd51-c933-4103-b439-beaf9d353205" providerId="AD" clId="Web-{995C3C29-7BFD-1F41-7013-D8EF1A610662}" dt="2019-10-27T18:06:12.410" v="77"/>
          <ac:spMkLst>
            <pc:docMk/>
            <pc:sldMk cId="4271546726" sldId="1223"/>
            <ac:spMk id="21" creationId="{4F47C999-E08E-4125-A14C-81B2B88E2C8B}"/>
          </ac:spMkLst>
        </pc:spChg>
        <pc:picChg chg="add">
          <ac:chgData name="Adnan Drina" userId="S::adnan.drina@amis.nl::aa79dd51-c933-4103-b439-beaf9d353205" providerId="AD" clId="Web-{995C3C29-7BFD-1F41-7013-D8EF1A610662}" dt="2019-10-27T18:05:09.253" v="61"/>
          <ac:picMkLst>
            <pc:docMk/>
            <pc:sldMk cId="4271546726" sldId="1223"/>
            <ac:picMk id="5" creationId="{8BD75BC8-E7FB-4AF0-9A2F-7C1CC157DD9D}"/>
          </ac:picMkLst>
        </pc:picChg>
        <pc:picChg chg="add">
          <ac:chgData name="Adnan Drina" userId="S::adnan.drina@amis.nl::aa79dd51-c933-4103-b439-beaf9d353205" providerId="AD" clId="Web-{995C3C29-7BFD-1F41-7013-D8EF1A610662}" dt="2019-10-27T18:05:09.941" v="64"/>
          <ac:picMkLst>
            <pc:docMk/>
            <pc:sldMk cId="4271546726" sldId="1223"/>
            <ac:picMk id="8" creationId="{C7E2030F-3731-4C32-A5B5-EBF3CD35DEBC}"/>
          </ac:picMkLst>
        </pc:picChg>
      </pc:sldChg>
      <pc:sldChg chg="addSp modSp add replId modNotes">
        <pc:chgData name="Adnan Drina" userId="S::adnan.drina@amis.nl::aa79dd51-c933-4103-b439-beaf9d353205" providerId="AD" clId="Web-{995C3C29-7BFD-1F41-7013-D8EF1A610662}" dt="2019-10-29T10:42:44.719" v="329"/>
        <pc:sldMkLst>
          <pc:docMk/>
          <pc:sldMk cId="1046101789" sldId="1224"/>
        </pc:sldMkLst>
        <pc:spChg chg="add">
          <ac:chgData name="Adnan Drina" userId="S::adnan.drina@amis.nl::aa79dd51-c933-4103-b439-beaf9d353205" providerId="AD" clId="Web-{995C3C29-7BFD-1F41-7013-D8EF1A610662}" dt="2019-10-27T18:06:15.347" v="79"/>
          <ac:spMkLst>
            <pc:docMk/>
            <pc:sldMk cId="1046101789" sldId="1224"/>
            <ac:spMk id="2" creationId="{BAA6D82F-FFB9-4DE5-B4F8-24C5C5933180}"/>
          </ac:spMkLst>
        </pc:spChg>
        <pc:spChg chg="add">
          <ac:chgData name="Adnan Drina" userId="S::adnan.drina@amis.nl::aa79dd51-c933-4103-b439-beaf9d353205" providerId="AD" clId="Web-{995C3C29-7BFD-1F41-7013-D8EF1A610662}" dt="2019-10-27T18:06:15.566" v="80"/>
          <ac:spMkLst>
            <pc:docMk/>
            <pc:sldMk cId="1046101789" sldId="1224"/>
            <ac:spMk id="4" creationId="{08C603DA-4A5C-4840-BC93-494F4B09B000}"/>
          </ac:spMkLst>
        </pc:spChg>
        <pc:spChg chg="mod">
          <ac:chgData name="Adnan Drina" userId="S::adnan.drina@amis.nl::aa79dd51-c933-4103-b439-beaf9d353205" providerId="AD" clId="Web-{995C3C29-7BFD-1F41-7013-D8EF1A610662}" dt="2019-10-28T12:45:07.153" v="265" actId="20577"/>
          <ac:spMkLst>
            <pc:docMk/>
            <pc:sldMk cId="1046101789" sldId="1224"/>
            <ac:spMk id="9" creationId="{92658D5C-362A-4576-83DB-5003DE40F214}"/>
          </ac:spMkLst>
        </pc:spChg>
      </pc:sldChg>
      <pc:sldChg chg="addSp delSp modSp add replId modNotes">
        <pc:chgData name="Adnan Drina" userId="S::adnan.drina@amis.nl::aa79dd51-c933-4103-b439-beaf9d353205" providerId="AD" clId="Web-{995C3C29-7BFD-1F41-7013-D8EF1A610662}" dt="2019-10-29T14:32:52.288" v="342"/>
        <pc:sldMkLst>
          <pc:docMk/>
          <pc:sldMk cId="1791622329" sldId="1225"/>
        </pc:sldMkLst>
        <pc:spChg chg="del">
          <ac:chgData name="Adnan Drina" userId="S::adnan.drina@amis.nl::aa79dd51-c933-4103-b439-beaf9d353205" providerId="AD" clId="Web-{995C3C29-7BFD-1F41-7013-D8EF1A610662}" dt="2019-10-27T18:08:00.956" v="85"/>
          <ac:spMkLst>
            <pc:docMk/>
            <pc:sldMk cId="1791622329" sldId="1225"/>
            <ac:spMk id="2" creationId="{BAA6D82F-FFB9-4DE5-B4F8-24C5C5933180}"/>
          </ac:spMkLst>
        </pc:spChg>
        <pc:spChg chg="del mod">
          <ac:chgData name="Adnan Drina" userId="S::adnan.drina@amis.nl::aa79dd51-c933-4103-b439-beaf9d353205" providerId="AD" clId="Web-{995C3C29-7BFD-1F41-7013-D8EF1A610662}" dt="2019-10-27T18:08:24.784" v="110"/>
          <ac:spMkLst>
            <pc:docMk/>
            <pc:sldMk cId="1791622329" sldId="1225"/>
            <ac:spMk id="4" creationId="{08C603DA-4A5C-4840-BC93-494F4B09B000}"/>
          </ac:spMkLst>
        </pc:spChg>
        <pc:spChg chg="del">
          <ac:chgData name="Adnan Drina" userId="S::adnan.drina@amis.nl::aa79dd51-c933-4103-b439-beaf9d353205" providerId="AD" clId="Web-{995C3C29-7BFD-1F41-7013-D8EF1A610662}" dt="2019-10-27T18:08:00.956" v="87"/>
          <ac:spMkLst>
            <pc:docMk/>
            <pc:sldMk cId="1791622329" sldId="1225"/>
            <ac:spMk id="6" creationId="{9D7165D9-84BA-4252-90C4-9F1CBB0789D1}"/>
          </ac:spMkLst>
        </pc:spChg>
        <pc:spChg chg="del">
          <ac:chgData name="Adnan Drina" userId="S::adnan.drina@amis.nl::aa79dd51-c933-4103-b439-beaf9d353205" providerId="AD" clId="Web-{995C3C29-7BFD-1F41-7013-D8EF1A610662}" dt="2019-10-27T18:08:21.644" v="105"/>
          <ac:spMkLst>
            <pc:docMk/>
            <pc:sldMk cId="1791622329" sldId="1225"/>
            <ac:spMk id="7" creationId="{F57B9798-B0CF-4473-A8A6-D0455C59D7E0}"/>
          </ac:spMkLst>
        </pc:spChg>
        <pc:spChg chg="mod">
          <ac:chgData name="Adnan Drina" userId="S::adnan.drina@amis.nl::aa79dd51-c933-4103-b439-beaf9d353205" providerId="AD" clId="Web-{995C3C29-7BFD-1F41-7013-D8EF1A610662}" dt="2019-10-27T18:09:58.972" v="121" actId="20577"/>
          <ac:spMkLst>
            <pc:docMk/>
            <pc:sldMk cId="1791622329" sldId="1225"/>
            <ac:spMk id="9" creationId="{92658D5C-362A-4576-83DB-5003DE40F214}"/>
          </ac:spMkLst>
        </pc:spChg>
        <pc:spChg chg="add">
          <ac:chgData name="Adnan Drina" userId="S::adnan.drina@amis.nl::aa79dd51-c933-4103-b439-beaf9d353205" providerId="AD" clId="Web-{995C3C29-7BFD-1F41-7013-D8EF1A610662}" dt="2019-10-27T18:08:14.534" v="88"/>
          <ac:spMkLst>
            <pc:docMk/>
            <pc:sldMk cId="1791622329" sldId="1225"/>
            <ac:spMk id="10" creationId="{0DFEAF22-193F-40C8-BB39-B11DD7658E61}"/>
          </ac:spMkLst>
        </pc:spChg>
        <pc:spChg chg="add">
          <ac:chgData name="Adnan Drina" userId="S::adnan.drina@amis.nl::aa79dd51-c933-4103-b439-beaf9d353205" providerId="AD" clId="Web-{995C3C29-7BFD-1F41-7013-D8EF1A610662}" dt="2019-10-27T18:08:14.753" v="89"/>
          <ac:spMkLst>
            <pc:docMk/>
            <pc:sldMk cId="1791622329" sldId="1225"/>
            <ac:spMk id="16" creationId="{CFA01D30-02EC-4347-BEB0-E0FC2A470885}"/>
          </ac:spMkLst>
        </pc:spChg>
        <pc:spChg chg="add">
          <ac:chgData name="Adnan Drina" userId="S::adnan.drina@amis.nl::aa79dd51-c933-4103-b439-beaf9d353205" providerId="AD" clId="Web-{995C3C29-7BFD-1F41-7013-D8EF1A610662}" dt="2019-10-27T18:08:14.972" v="90"/>
          <ac:spMkLst>
            <pc:docMk/>
            <pc:sldMk cId="1791622329" sldId="1225"/>
            <ac:spMk id="18" creationId="{64DD057D-F0BE-41F4-AEDB-EF2F8883AA39}"/>
          </ac:spMkLst>
        </pc:spChg>
        <pc:spChg chg="add">
          <ac:chgData name="Adnan Drina" userId="S::adnan.drina@amis.nl::aa79dd51-c933-4103-b439-beaf9d353205" providerId="AD" clId="Web-{995C3C29-7BFD-1F41-7013-D8EF1A610662}" dt="2019-10-27T18:08:15.191" v="91"/>
          <ac:spMkLst>
            <pc:docMk/>
            <pc:sldMk cId="1791622329" sldId="1225"/>
            <ac:spMk id="20" creationId="{11D31CED-42A8-48B6-91BE-B321D8963765}"/>
          </ac:spMkLst>
        </pc:spChg>
        <pc:spChg chg="add">
          <ac:chgData name="Adnan Drina" userId="S::adnan.drina@amis.nl::aa79dd51-c933-4103-b439-beaf9d353205" providerId="AD" clId="Web-{995C3C29-7BFD-1F41-7013-D8EF1A610662}" dt="2019-10-27T18:08:15.394" v="92"/>
          <ac:spMkLst>
            <pc:docMk/>
            <pc:sldMk cId="1791622329" sldId="1225"/>
            <ac:spMk id="22" creationId="{3A08361D-C55F-4429-9AF8-2F45B008A3B0}"/>
          </ac:spMkLst>
        </pc:spChg>
        <pc:spChg chg="add">
          <ac:chgData name="Adnan Drina" userId="S::adnan.drina@amis.nl::aa79dd51-c933-4103-b439-beaf9d353205" providerId="AD" clId="Web-{995C3C29-7BFD-1F41-7013-D8EF1A610662}" dt="2019-10-27T18:08:15.613" v="93"/>
          <ac:spMkLst>
            <pc:docMk/>
            <pc:sldMk cId="1791622329" sldId="1225"/>
            <ac:spMk id="24" creationId="{CD0820EA-C7D6-4FDE-BE59-0A07604230EB}"/>
          </ac:spMkLst>
        </pc:spChg>
        <pc:spChg chg="add">
          <ac:chgData name="Adnan Drina" userId="S::adnan.drina@amis.nl::aa79dd51-c933-4103-b439-beaf9d353205" providerId="AD" clId="Web-{995C3C29-7BFD-1F41-7013-D8EF1A610662}" dt="2019-10-27T18:08:16.113" v="95"/>
          <ac:spMkLst>
            <pc:docMk/>
            <pc:sldMk cId="1791622329" sldId="1225"/>
            <ac:spMk id="33" creationId="{EB13E3BF-A6BA-4141-B532-B3F8A6D40C75}"/>
          </ac:spMkLst>
        </pc:spChg>
        <pc:spChg chg="add">
          <ac:chgData name="Adnan Drina" userId="S::adnan.drina@amis.nl::aa79dd51-c933-4103-b439-beaf9d353205" providerId="AD" clId="Web-{995C3C29-7BFD-1F41-7013-D8EF1A610662}" dt="2019-10-27T18:08:16.331" v="96"/>
          <ac:spMkLst>
            <pc:docMk/>
            <pc:sldMk cId="1791622329" sldId="1225"/>
            <ac:spMk id="35" creationId="{B334BA04-4990-49A2-92BD-32255437A9CB}"/>
          </ac:spMkLst>
        </pc:spChg>
        <pc:spChg chg="add">
          <ac:chgData name="Adnan Drina" userId="S::adnan.drina@amis.nl::aa79dd51-c933-4103-b439-beaf9d353205" providerId="AD" clId="Web-{995C3C29-7BFD-1F41-7013-D8EF1A610662}" dt="2019-10-27T18:08:16.550" v="97"/>
          <ac:spMkLst>
            <pc:docMk/>
            <pc:sldMk cId="1791622329" sldId="1225"/>
            <ac:spMk id="37" creationId="{409D8F03-304B-4EE7-A419-AD1EFC2881EC}"/>
          </ac:spMkLst>
        </pc:spChg>
        <pc:spChg chg="add">
          <ac:chgData name="Adnan Drina" userId="S::adnan.drina@amis.nl::aa79dd51-c933-4103-b439-beaf9d353205" providerId="AD" clId="Web-{995C3C29-7BFD-1F41-7013-D8EF1A610662}" dt="2019-10-27T18:08:16.800" v="98"/>
          <ac:spMkLst>
            <pc:docMk/>
            <pc:sldMk cId="1791622329" sldId="1225"/>
            <ac:spMk id="39" creationId="{B059E76A-F4BD-4163-9071-1F81974E87C9}"/>
          </ac:spMkLst>
        </pc:spChg>
        <pc:spChg chg="add">
          <ac:chgData name="Adnan Drina" userId="S::adnan.drina@amis.nl::aa79dd51-c933-4103-b439-beaf9d353205" providerId="AD" clId="Web-{995C3C29-7BFD-1F41-7013-D8EF1A610662}" dt="2019-10-27T18:08:17.034" v="99"/>
          <ac:spMkLst>
            <pc:docMk/>
            <pc:sldMk cId="1791622329" sldId="1225"/>
            <ac:spMk id="41" creationId="{BD17951C-F763-4B0D-A0AF-848278F340D1}"/>
          </ac:spMkLst>
        </pc:spChg>
        <pc:spChg chg="add">
          <ac:chgData name="Adnan Drina" userId="S::adnan.drina@amis.nl::aa79dd51-c933-4103-b439-beaf9d353205" providerId="AD" clId="Web-{995C3C29-7BFD-1F41-7013-D8EF1A610662}" dt="2019-10-27T18:08:17.269" v="100"/>
          <ac:spMkLst>
            <pc:docMk/>
            <pc:sldMk cId="1791622329" sldId="1225"/>
            <ac:spMk id="43" creationId="{B2949F52-8F6A-47BB-9210-FAC62D2404D5}"/>
          </ac:spMkLst>
        </pc:spChg>
        <pc:spChg chg="add">
          <ac:chgData name="Adnan Drina" userId="S::adnan.drina@amis.nl::aa79dd51-c933-4103-b439-beaf9d353205" providerId="AD" clId="Web-{995C3C29-7BFD-1F41-7013-D8EF1A610662}" dt="2019-10-27T18:08:17.488" v="101"/>
          <ac:spMkLst>
            <pc:docMk/>
            <pc:sldMk cId="1791622329" sldId="1225"/>
            <ac:spMk id="45" creationId="{4CAB342E-D4C6-4FE7-A86F-2DF08DF47EA9}"/>
          </ac:spMkLst>
        </pc:spChg>
        <pc:spChg chg="add">
          <ac:chgData name="Adnan Drina" userId="S::adnan.drina@amis.nl::aa79dd51-c933-4103-b439-beaf9d353205" providerId="AD" clId="Web-{995C3C29-7BFD-1F41-7013-D8EF1A610662}" dt="2019-10-27T18:08:17.722" v="102"/>
          <ac:spMkLst>
            <pc:docMk/>
            <pc:sldMk cId="1791622329" sldId="1225"/>
            <ac:spMk id="47" creationId="{A312011E-3FAE-4BA2-ADF6-56D8A5D40976}"/>
          </ac:spMkLst>
        </pc:spChg>
        <pc:spChg chg="add">
          <ac:chgData name="Adnan Drina" userId="S::adnan.drina@amis.nl::aa79dd51-c933-4103-b439-beaf9d353205" providerId="AD" clId="Web-{995C3C29-7BFD-1F41-7013-D8EF1A610662}" dt="2019-10-27T18:08:17.956" v="103"/>
          <ac:spMkLst>
            <pc:docMk/>
            <pc:sldMk cId="1791622329" sldId="1225"/>
            <ac:spMk id="49" creationId="{6DAA752C-A37F-488F-A17F-2515642F4913}"/>
          </ac:spMkLst>
        </pc:spChg>
        <pc:spChg chg="add">
          <ac:chgData name="Adnan Drina" userId="S::adnan.drina@amis.nl::aa79dd51-c933-4103-b439-beaf9d353205" providerId="AD" clId="Web-{995C3C29-7BFD-1F41-7013-D8EF1A610662}" dt="2019-10-27T18:08:18.191" v="104"/>
          <ac:spMkLst>
            <pc:docMk/>
            <pc:sldMk cId="1791622329" sldId="1225"/>
            <ac:spMk id="51" creationId="{80C9DBBE-13E6-4051-AB31-858009F78CB2}"/>
          </ac:spMkLst>
        </pc:spChg>
        <pc:graphicFrameChg chg="add">
          <ac:chgData name="Adnan Drina" userId="S::adnan.drina@amis.nl::aa79dd51-c933-4103-b439-beaf9d353205" providerId="AD" clId="Web-{995C3C29-7BFD-1F41-7013-D8EF1A610662}" dt="2019-10-27T18:08:15.894" v="94"/>
          <ac:graphicFrameMkLst>
            <pc:docMk/>
            <pc:sldMk cId="1791622329" sldId="1225"/>
            <ac:graphicFrameMk id="26" creationId="{DFEFF835-668D-4EBC-9F84-08EC79CB8AE3}"/>
          </ac:graphicFrameMkLst>
        </pc:graphicFrameChg>
        <pc:picChg chg="del">
          <ac:chgData name="Adnan Drina" userId="S::adnan.drina@amis.nl::aa79dd51-c933-4103-b439-beaf9d353205" providerId="AD" clId="Web-{995C3C29-7BFD-1F41-7013-D8EF1A610662}" dt="2019-10-27T18:07:56.988" v="84"/>
          <ac:picMkLst>
            <pc:docMk/>
            <pc:sldMk cId="1791622329" sldId="1225"/>
            <ac:picMk id="5" creationId="{8BD75BC8-E7FB-4AF0-9A2F-7C1CC157DD9D}"/>
          </ac:picMkLst>
        </pc:picChg>
        <pc:picChg chg="del">
          <ac:chgData name="Adnan Drina" userId="S::adnan.drina@amis.nl::aa79dd51-c933-4103-b439-beaf9d353205" providerId="AD" clId="Web-{995C3C29-7BFD-1F41-7013-D8EF1A610662}" dt="2019-10-27T18:08:00.956" v="86"/>
          <ac:picMkLst>
            <pc:docMk/>
            <pc:sldMk cId="1791622329" sldId="1225"/>
            <ac:picMk id="8" creationId="{C7E2030F-3731-4C32-A5B5-EBF3CD35DEBC}"/>
          </ac:picMkLst>
        </pc:picChg>
      </pc:sldChg>
      <pc:sldChg chg="addSp delSp modSp add replId modNotes">
        <pc:chgData name="Adnan Drina" userId="S::adnan.drina@amis.nl::aa79dd51-c933-4103-b439-beaf9d353205" providerId="AD" clId="Web-{995C3C29-7BFD-1F41-7013-D8EF1A610662}" dt="2019-10-28T19:27:45.188" v="301"/>
        <pc:sldMkLst>
          <pc:docMk/>
          <pc:sldMk cId="179741762" sldId="1226"/>
        </pc:sldMkLst>
        <pc:spChg chg="mod">
          <ac:chgData name="Adnan Drina" userId="S::adnan.drina@amis.nl::aa79dd51-c933-4103-b439-beaf9d353205" providerId="AD" clId="Web-{995C3C29-7BFD-1F41-7013-D8EF1A610662}" dt="2019-10-27T18:10:24.159" v="125" actId="20577"/>
          <ac:spMkLst>
            <pc:docMk/>
            <pc:sldMk cId="179741762" sldId="1226"/>
            <ac:spMk id="9" creationId="{92658D5C-362A-4576-83DB-5003DE40F214}"/>
          </ac:spMkLst>
        </pc:spChg>
        <pc:spChg chg="del">
          <ac:chgData name="Adnan Drina" userId="S::adnan.drina@amis.nl::aa79dd51-c933-4103-b439-beaf9d353205" providerId="AD" clId="Web-{995C3C29-7BFD-1F41-7013-D8EF1A610662}" dt="2019-10-27T18:10:31.191" v="142"/>
          <ac:spMkLst>
            <pc:docMk/>
            <pc:sldMk cId="179741762" sldId="1226"/>
            <ac:spMk id="10" creationId="{0DFEAF22-193F-40C8-BB39-B11DD7658E61}"/>
          </ac:spMkLst>
        </pc:spChg>
        <pc:spChg chg="del">
          <ac:chgData name="Adnan Drina" userId="S::adnan.drina@amis.nl::aa79dd51-c933-4103-b439-beaf9d353205" providerId="AD" clId="Web-{995C3C29-7BFD-1F41-7013-D8EF1A610662}" dt="2019-10-27T18:10:31.191" v="141"/>
          <ac:spMkLst>
            <pc:docMk/>
            <pc:sldMk cId="179741762" sldId="1226"/>
            <ac:spMk id="16" creationId="{CFA01D30-02EC-4347-BEB0-E0FC2A470885}"/>
          </ac:spMkLst>
        </pc:spChg>
        <pc:spChg chg="del">
          <ac:chgData name="Adnan Drina" userId="S::adnan.drina@amis.nl::aa79dd51-c933-4103-b439-beaf9d353205" providerId="AD" clId="Web-{995C3C29-7BFD-1F41-7013-D8EF1A610662}" dt="2019-10-27T18:10:31.191" v="140"/>
          <ac:spMkLst>
            <pc:docMk/>
            <pc:sldMk cId="179741762" sldId="1226"/>
            <ac:spMk id="18" creationId="{64DD057D-F0BE-41F4-AEDB-EF2F8883AA39}"/>
          </ac:spMkLst>
        </pc:spChg>
        <pc:spChg chg="del">
          <ac:chgData name="Adnan Drina" userId="S::adnan.drina@amis.nl::aa79dd51-c933-4103-b439-beaf9d353205" providerId="AD" clId="Web-{995C3C29-7BFD-1F41-7013-D8EF1A610662}" dt="2019-10-27T18:10:31.191" v="139"/>
          <ac:spMkLst>
            <pc:docMk/>
            <pc:sldMk cId="179741762" sldId="1226"/>
            <ac:spMk id="20" creationId="{11D31CED-42A8-48B6-91BE-B321D8963765}"/>
          </ac:spMkLst>
        </pc:spChg>
        <pc:spChg chg="del">
          <ac:chgData name="Adnan Drina" userId="S::adnan.drina@amis.nl::aa79dd51-c933-4103-b439-beaf9d353205" providerId="AD" clId="Web-{995C3C29-7BFD-1F41-7013-D8EF1A610662}" dt="2019-10-27T18:10:31.191" v="138"/>
          <ac:spMkLst>
            <pc:docMk/>
            <pc:sldMk cId="179741762" sldId="1226"/>
            <ac:spMk id="22" creationId="{3A08361D-C55F-4429-9AF8-2F45B008A3B0}"/>
          </ac:spMkLst>
        </pc:spChg>
        <pc:spChg chg="del">
          <ac:chgData name="Adnan Drina" userId="S::adnan.drina@amis.nl::aa79dd51-c933-4103-b439-beaf9d353205" providerId="AD" clId="Web-{995C3C29-7BFD-1F41-7013-D8EF1A610662}" dt="2019-10-27T18:10:31.191" v="137"/>
          <ac:spMkLst>
            <pc:docMk/>
            <pc:sldMk cId="179741762" sldId="1226"/>
            <ac:spMk id="24" creationId="{CD0820EA-C7D6-4FDE-BE59-0A07604230EB}"/>
          </ac:spMkLst>
        </pc:spChg>
        <pc:spChg chg="del">
          <ac:chgData name="Adnan Drina" userId="S::adnan.drina@amis.nl::aa79dd51-c933-4103-b439-beaf9d353205" providerId="AD" clId="Web-{995C3C29-7BFD-1F41-7013-D8EF1A610662}" dt="2019-10-27T18:10:31.191" v="135"/>
          <ac:spMkLst>
            <pc:docMk/>
            <pc:sldMk cId="179741762" sldId="1226"/>
            <ac:spMk id="33" creationId="{EB13E3BF-A6BA-4141-B532-B3F8A6D40C75}"/>
          </ac:spMkLst>
        </pc:spChg>
        <pc:spChg chg="del">
          <ac:chgData name="Adnan Drina" userId="S::adnan.drina@amis.nl::aa79dd51-c933-4103-b439-beaf9d353205" providerId="AD" clId="Web-{995C3C29-7BFD-1F41-7013-D8EF1A610662}" dt="2019-10-27T18:10:31.191" v="134"/>
          <ac:spMkLst>
            <pc:docMk/>
            <pc:sldMk cId="179741762" sldId="1226"/>
            <ac:spMk id="35" creationId="{B334BA04-4990-49A2-92BD-32255437A9CB}"/>
          </ac:spMkLst>
        </pc:spChg>
        <pc:spChg chg="del">
          <ac:chgData name="Adnan Drina" userId="S::adnan.drina@amis.nl::aa79dd51-c933-4103-b439-beaf9d353205" providerId="AD" clId="Web-{995C3C29-7BFD-1F41-7013-D8EF1A610662}" dt="2019-10-27T18:10:31.175" v="133"/>
          <ac:spMkLst>
            <pc:docMk/>
            <pc:sldMk cId="179741762" sldId="1226"/>
            <ac:spMk id="37" creationId="{409D8F03-304B-4EE7-A419-AD1EFC2881EC}"/>
          </ac:spMkLst>
        </pc:spChg>
        <pc:spChg chg="del">
          <ac:chgData name="Adnan Drina" userId="S::adnan.drina@amis.nl::aa79dd51-c933-4103-b439-beaf9d353205" providerId="AD" clId="Web-{995C3C29-7BFD-1F41-7013-D8EF1A610662}" dt="2019-10-27T18:10:31.175" v="132"/>
          <ac:spMkLst>
            <pc:docMk/>
            <pc:sldMk cId="179741762" sldId="1226"/>
            <ac:spMk id="39" creationId="{B059E76A-F4BD-4163-9071-1F81974E87C9}"/>
          </ac:spMkLst>
        </pc:spChg>
        <pc:spChg chg="del">
          <ac:chgData name="Adnan Drina" userId="S::adnan.drina@amis.nl::aa79dd51-c933-4103-b439-beaf9d353205" providerId="AD" clId="Web-{995C3C29-7BFD-1F41-7013-D8EF1A610662}" dt="2019-10-27T18:10:31.175" v="131"/>
          <ac:spMkLst>
            <pc:docMk/>
            <pc:sldMk cId="179741762" sldId="1226"/>
            <ac:spMk id="41" creationId="{BD17951C-F763-4B0D-A0AF-848278F340D1}"/>
          </ac:spMkLst>
        </pc:spChg>
        <pc:spChg chg="del">
          <ac:chgData name="Adnan Drina" userId="S::adnan.drina@amis.nl::aa79dd51-c933-4103-b439-beaf9d353205" providerId="AD" clId="Web-{995C3C29-7BFD-1F41-7013-D8EF1A610662}" dt="2019-10-27T18:10:31.175" v="130"/>
          <ac:spMkLst>
            <pc:docMk/>
            <pc:sldMk cId="179741762" sldId="1226"/>
            <ac:spMk id="43" creationId="{B2949F52-8F6A-47BB-9210-FAC62D2404D5}"/>
          </ac:spMkLst>
        </pc:spChg>
        <pc:spChg chg="del">
          <ac:chgData name="Adnan Drina" userId="S::adnan.drina@amis.nl::aa79dd51-c933-4103-b439-beaf9d353205" providerId="AD" clId="Web-{995C3C29-7BFD-1F41-7013-D8EF1A610662}" dt="2019-10-27T18:10:31.175" v="129"/>
          <ac:spMkLst>
            <pc:docMk/>
            <pc:sldMk cId="179741762" sldId="1226"/>
            <ac:spMk id="45" creationId="{4CAB342E-D4C6-4FE7-A86F-2DF08DF47EA9}"/>
          </ac:spMkLst>
        </pc:spChg>
        <pc:spChg chg="del">
          <ac:chgData name="Adnan Drina" userId="S::adnan.drina@amis.nl::aa79dd51-c933-4103-b439-beaf9d353205" providerId="AD" clId="Web-{995C3C29-7BFD-1F41-7013-D8EF1A610662}" dt="2019-10-27T18:10:31.175" v="128"/>
          <ac:spMkLst>
            <pc:docMk/>
            <pc:sldMk cId="179741762" sldId="1226"/>
            <ac:spMk id="47" creationId="{A312011E-3FAE-4BA2-ADF6-56D8A5D40976}"/>
          </ac:spMkLst>
        </pc:spChg>
        <pc:spChg chg="del">
          <ac:chgData name="Adnan Drina" userId="S::adnan.drina@amis.nl::aa79dd51-c933-4103-b439-beaf9d353205" providerId="AD" clId="Web-{995C3C29-7BFD-1F41-7013-D8EF1A610662}" dt="2019-10-27T18:10:31.175" v="127"/>
          <ac:spMkLst>
            <pc:docMk/>
            <pc:sldMk cId="179741762" sldId="1226"/>
            <ac:spMk id="49" creationId="{6DAA752C-A37F-488F-A17F-2515642F4913}"/>
          </ac:spMkLst>
        </pc:spChg>
        <pc:spChg chg="del">
          <ac:chgData name="Adnan Drina" userId="S::adnan.drina@amis.nl::aa79dd51-c933-4103-b439-beaf9d353205" providerId="AD" clId="Web-{995C3C29-7BFD-1F41-7013-D8EF1A610662}" dt="2019-10-27T18:10:31.175" v="126"/>
          <ac:spMkLst>
            <pc:docMk/>
            <pc:sldMk cId="179741762" sldId="1226"/>
            <ac:spMk id="51" creationId="{80C9DBBE-13E6-4051-AB31-858009F78CB2}"/>
          </ac:spMkLst>
        </pc:spChg>
        <pc:graphicFrameChg chg="del">
          <ac:chgData name="Adnan Drina" userId="S::adnan.drina@amis.nl::aa79dd51-c933-4103-b439-beaf9d353205" providerId="AD" clId="Web-{995C3C29-7BFD-1F41-7013-D8EF1A610662}" dt="2019-10-27T18:10:31.191" v="136"/>
          <ac:graphicFrameMkLst>
            <pc:docMk/>
            <pc:sldMk cId="179741762" sldId="1226"/>
            <ac:graphicFrameMk id="26" creationId="{DFEFF835-668D-4EBC-9F84-08EC79CB8AE3}"/>
          </ac:graphicFrameMkLst>
        </pc:graphicFrameChg>
        <pc:picChg chg="add">
          <ac:chgData name="Adnan Drina" userId="S::adnan.drina@amis.nl::aa79dd51-c933-4103-b439-beaf9d353205" providerId="AD" clId="Web-{995C3C29-7BFD-1F41-7013-D8EF1A610662}" dt="2019-10-27T18:10:35.300" v="143"/>
          <ac:picMkLst>
            <pc:docMk/>
            <pc:sldMk cId="179741762" sldId="1226"/>
            <ac:picMk id="8" creationId="{6B07A96A-5C04-47F8-84B7-D042A5E6E86B}"/>
          </ac:picMkLst>
        </pc:picChg>
      </pc:sldChg>
      <pc:sldChg chg="addSp delSp modSp add replId modNotes">
        <pc:chgData name="Adnan Drina" userId="S::adnan.drina@amis.nl::aa79dd51-c933-4103-b439-beaf9d353205" providerId="AD" clId="Web-{995C3C29-7BFD-1F41-7013-D8EF1A610662}" dt="2019-10-28T19:30:34.688" v="315"/>
        <pc:sldMkLst>
          <pc:docMk/>
          <pc:sldMk cId="735006159" sldId="1227"/>
        </pc:sldMkLst>
        <pc:spChg chg="add">
          <ac:chgData name="Adnan Drina" userId="S::adnan.drina@amis.nl::aa79dd51-c933-4103-b439-beaf9d353205" providerId="AD" clId="Web-{995C3C29-7BFD-1F41-7013-D8EF1A610662}" dt="2019-10-27T18:11:25.081" v="159"/>
          <ac:spMkLst>
            <pc:docMk/>
            <pc:sldMk cId="735006159" sldId="1227"/>
            <ac:spMk id="6" creationId="{92791EA4-CE52-4EFD-8559-3F5FFA118EE1}"/>
          </ac:spMkLst>
        </pc:spChg>
        <pc:spChg chg="mod">
          <ac:chgData name="Adnan Drina" userId="S::adnan.drina@amis.nl::aa79dd51-c933-4103-b439-beaf9d353205" providerId="AD" clId="Web-{995C3C29-7BFD-1F41-7013-D8EF1A610662}" dt="2019-10-27T18:11:13.315" v="154" actId="20577"/>
          <ac:spMkLst>
            <pc:docMk/>
            <pc:sldMk cId="735006159" sldId="1227"/>
            <ac:spMk id="9" creationId="{92658D5C-362A-4576-83DB-5003DE40F214}"/>
          </ac:spMkLst>
        </pc:spChg>
        <pc:picChg chg="add">
          <ac:chgData name="Adnan Drina" userId="S::adnan.drina@amis.nl::aa79dd51-c933-4103-b439-beaf9d353205" providerId="AD" clId="Web-{995C3C29-7BFD-1F41-7013-D8EF1A610662}" dt="2019-10-27T18:11:24.347" v="156"/>
          <ac:picMkLst>
            <pc:docMk/>
            <pc:sldMk cId="735006159" sldId="1227"/>
            <ac:picMk id="2" creationId="{B74279DC-E801-4683-ADDD-EBA5263D6EFD}"/>
          </ac:picMkLst>
        </pc:picChg>
        <pc:picChg chg="add">
          <ac:chgData name="Adnan Drina" userId="S::adnan.drina@amis.nl::aa79dd51-c933-4103-b439-beaf9d353205" providerId="AD" clId="Web-{995C3C29-7BFD-1F41-7013-D8EF1A610662}" dt="2019-10-27T18:11:24.581" v="157"/>
          <ac:picMkLst>
            <pc:docMk/>
            <pc:sldMk cId="735006159" sldId="1227"/>
            <ac:picMk id="4" creationId="{E24E1A80-4C81-42F7-AEDB-6E54B3445A95}"/>
          </ac:picMkLst>
        </pc:picChg>
        <pc:picChg chg="add">
          <ac:chgData name="Adnan Drina" userId="S::adnan.drina@amis.nl::aa79dd51-c933-4103-b439-beaf9d353205" providerId="AD" clId="Web-{995C3C29-7BFD-1F41-7013-D8EF1A610662}" dt="2019-10-27T18:11:24.831" v="158"/>
          <ac:picMkLst>
            <pc:docMk/>
            <pc:sldMk cId="735006159" sldId="1227"/>
            <ac:picMk id="5" creationId="{575D25E8-C68B-4D94-838C-B6F987ADBCA7}"/>
          </ac:picMkLst>
        </pc:picChg>
        <pc:picChg chg="del">
          <ac:chgData name="Adnan Drina" userId="S::adnan.drina@amis.nl::aa79dd51-c933-4103-b439-beaf9d353205" providerId="AD" clId="Web-{995C3C29-7BFD-1F41-7013-D8EF1A610662}" dt="2019-10-27T18:11:15.675" v="155"/>
          <ac:picMkLst>
            <pc:docMk/>
            <pc:sldMk cId="735006159" sldId="1227"/>
            <ac:picMk id="8" creationId="{6B07A96A-5C04-47F8-84B7-D042A5E6E86B}"/>
          </ac:picMkLst>
        </pc:picChg>
      </pc:sldChg>
      <pc:sldChg chg="addSp delSp modSp add replId modNotes">
        <pc:chgData name="Adnan Drina" userId="S::adnan.drina@amis.nl::aa79dd51-c933-4103-b439-beaf9d353205" providerId="AD" clId="Web-{995C3C29-7BFD-1F41-7013-D8EF1A610662}" dt="2019-10-28T17:12:45.547" v="281"/>
        <pc:sldMkLst>
          <pc:docMk/>
          <pc:sldMk cId="55202649" sldId="1228"/>
        </pc:sldMkLst>
        <pc:spChg chg="del">
          <ac:chgData name="Adnan Drina" userId="S::adnan.drina@amis.nl::aa79dd51-c933-4103-b439-beaf9d353205" providerId="AD" clId="Web-{995C3C29-7BFD-1F41-7013-D8EF1A610662}" dt="2019-10-27T18:12:01.175" v="164"/>
          <ac:spMkLst>
            <pc:docMk/>
            <pc:sldMk cId="55202649" sldId="1228"/>
            <ac:spMk id="6" creationId="{92791EA4-CE52-4EFD-8559-3F5FFA118EE1}"/>
          </ac:spMkLst>
        </pc:spChg>
        <pc:spChg chg="add">
          <ac:chgData name="Adnan Drina" userId="S::adnan.drina@amis.nl::aa79dd51-c933-4103-b439-beaf9d353205" providerId="AD" clId="Web-{995C3C29-7BFD-1F41-7013-D8EF1A610662}" dt="2019-10-27T18:12:22.597" v="172"/>
          <ac:spMkLst>
            <pc:docMk/>
            <pc:sldMk cId="55202649" sldId="1228"/>
            <ac:spMk id="7" creationId="{9F21BBE5-FB10-4BB7-B36C-E19A87C3A5BD}"/>
          </ac:spMkLst>
        </pc:spChg>
        <pc:spChg chg="add">
          <ac:chgData name="Adnan Drina" userId="S::adnan.drina@amis.nl::aa79dd51-c933-4103-b439-beaf9d353205" providerId="AD" clId="Web-{995C3C29-7BFD-1F41-7013-D8EF1A610662}" dt="2019-10-27T18:12:22.831" v="173"/>
          <ac:spMkLst>
            <pc:docMk/>
            <pc:sldMk cId="55202649" sldId="1228"/>
            <ac:spMk id="8" creationId="{BA2AB06C-00C7-411F-B0EC-4DA8FBA6D276}"/>
          </ac:spMkLst>
        </pc:spChg>
        <pc:spChg chg="mod">
          <ac:chgData name="Adnan Drina" userId="S::adnan.drina@amis.nl::aa79dd51-c933-4103-b439-beaf9d353205" providerId="AD" clId="Web-{995C3C29-7BFD-1F41-7013-D8EF1A610662}" dt="2019-10-27T18:12:17.175" v="171" actId="20577"/>
          <ac:spMkLst>
            <pc:docMk/>
            <pc:sldMk cId="55202649" sldId="1228"/>
            <ac:spMk id="9" creationId="{92658D5C-362A-4576-83DB-5003DE40F214}"/>
          </ac:spMkLst>
        </pc:spChg>
        <pc:picChg chg="del">
          <ac:chgData name="Adnan Drina" userId="S::adnan.drina@amis.nl::aa79dd51-c933-4103-b439-beaf9d353205" providerId="AD" clId="Web-{995C3C29-7BFD-1F41-7013-D8EF1A610662}" dt="2019-10-27T18:12:01.175" v="167"/>
          <ac:picMkLst>
            <pc:docMk/>
            <pc:sldMk cId="55202649" sldId="1228"/>
            <ac:picMk id="2" creationId="{B74279DC-E801-4683-ADDD-EBA5263D6EFD}"/>
          </ac:picMkLst>
        </pc:picChg>
        <pc:picChg chg="del">
          <ac:chgData name="Adnan Drina" userId="S::adnan.drina@amis.nl::aa79dd51-c933-4103-b439-beaf9d353205" providerId="AD" clId="Web-{995C3C29-7BFD-1F41-7013-D8EF1A610662}" dt="2019-10-27T18:12:01.175" v="166"/>
          <ac:picMkLst>
            <pc:docMk/>
            <pc:sldMk cId="55202649" sldId="1228"/>
            <ac:picMk id="4" creationId="{E24E1A80-4C81-42F7-AEDB-6E54B3445A95}"/>
          </ac:picMkLst>
        </pc:picChg>
        <pc:picChg chg="del">
          <ac:chgData name="Adnan Drina" userId="S::adnan.drina@amis.nl::aa79dd51-c933-4103-b439-beaf9d353205" providerId="AD" clId="Web-{995C3C29-7BFD-1F41-7013-D8EF1A610662}" dt="2019-10-27T18:12:01.175" v="165"/>
          <ac:picMkLst>
            <pc:docMk/>
            <pc:sldMk cId="55202649" sldId="1228"/>
            <ac:picMk id="5" creationId="{575D25E8-C68B-4D94-838C-B6F987ADBCA7}"/>
          </ac:picMkLst>
        </pc:picChg>
      </pc:sldChg>
      <pc:sldChg chg="addSp delSp add replId modNotes">
        <pc:chgData name="Adnan Drina" userId="S::adnan.drina@amis.nl::aa79dd51-c933-4103-b439-beaf9d353205" providerId="AD" clId="Web-{995C3C29-7BFD-1F41-7013-D8EF1A610662}" dt="2019-10-28T17:13:00.688" v="282"/>
        <pc:sldMkLst>
          <pc:docMk/>
          <pc:sldMk cId="153064490" sldId="1229"/>
        </pc:sldMkLst>
        <pc:spChg chg="del">
          <ac:chgData name="Adnan Drina" userId="S::adnan.drina@amis.nl::aa79dd51-c933-4103-b439-beaf9d353205" providerId="AD" clId="Web-{995C3C29-7BFD-1F41-7013-D8EF1A610662}" dt="2019-10-27T18:13:29.206" v="184"/>
          <ac:spMkLst>
            <pc:docMk/>
            <pc:sldMk cId="153064490" sldId="1229"/>
            <ac:spMk id="7" creationId="{9F21BBE5-FB10-4BB7-B36C-E19A87C3A5BD}"/>
          </ac:spMkLst>
        </pc:spChg>
        <pc:spChg chg="del">
          <ac:chgData name="Adnan Drina" userId="S::adnan.drina@amis.nl::aa79dd51-c933-4103-b439-beaf9d353205" providerId="AD" clId="Web-{995C3C29-7BFD-1F41-7013-D8EF1A610662}" dt="2019-10-27T18:13:29.206" v="183"/>
          <ac:spMkLst>
            <pc:docMk/>
            <pc:sldMk cId="153064490" sldId="1229"/>
            <ac:spMk id="8" creationId="{BA2AB06C-00C7-411F-B0EC-4DA8FBA6D276}"/>
          </ac:spMkLst>
        </pc:spChg>
        <pc:picChg chg="add">
          <ac:chgData name="Adnan Drina" userId="S::adnan.drina@amis.nl::aa79dd51-c933-4103-b439-beaf9d353205" providerId="AD" clId="Web-{995C3C29-7BFD-1F41-7013-D8EF1A610662}" dt="2019-10-27T18:13:33.971" v="185"/>
          <ac:picMkLst>
            <pc:docMk/>
            <pc:sldMk cId="153064490" sldId="1229"/>
            <ac:picMk id="2" creationId="{9C412250-9E17-406C-A9F8-B4DB007F80A4}"/>
          </ac:picMkLst>
        </pc:picChg>
      </pc:sldChg>
      <pc:sldChg chg="addSp delSp modSp add replId modNotes">
        <pc:chgData name="Adnan Drina" userId="S::adnan.drina@amis.nl::aa79dd51-c933-4103-b439-beaf9d353205" providerId="AD" clId="Web-{995C3C29-7BFD-1F41-7013-D8EF1A610662}" dt="2019-10-28T17:18:19.345" v="292"/>
        <pc:sldMkLst>
          <pc:docMk/>
          <pc:sldMk cId="67961286" sldId="1230"/>
        </pc:sldMkLst>
        <pc:spChg chg="add del mod">
          <ac:chgData name="Adnan Drina" userId="S::adnan.drina@amis.nl::aa79dd51-c933-4103-b439-beaf9d353205" providerId="AD" clId="Web-{995C3C29-7BFD-1F41-7013-D8EF1A610662}" dt="2019-10-27T18:14:17.487" v="194"/>
          <ac:spMkLst>
            <pc:docMk/>
            <pc:sldMk cId="67961286" sldId="1230"/>
            <ac:spMk id="5" creationId="{9A5A9675-3E28-4E23-8CFE-9209F093A93D}"/>
          </ac:spMkLst>
        </pc:spChg>
        <pc:spChg chg="add">
          <ac:chgData name="Adnan Drina" userId="S::adnan.drina@amis.nl::aa79dd51-c933-4103-b439-beaf9d353205" providerId="AD" clId="Web-{995C3C29-7BFD-1F41-7013-D8EF1A610662}" dt="2019-10-27T18:14:06.487" v="191"/>
          <ac:spMkLst>
            <pc:docMk/>
            <pc:sldMk cId="67961286" sldId="1230"/>
            <ac:spMk id="6" creationId="{275881CB-A442-4DB3-82FD-089256FC6D5C}"/>
          </ac:spMkLst>
        </pc:spChg>
        <pc:spChg chg="add">
          <ac:chgData name="Adnan Drina" userId="S::adnan.drina@amis.nl::aa79dd51-c933-4103-b439-beaf9d353205" providerId="AD" clId="Web-{995C3C29-7BFD-1F41-7013-D8EF1A610662}" dt="2019-10-27T18:14:06.721" v="192"/>
          <ac:spMkLst>
            <pc:docMk/>
            <pc:sldMk cId="67961286" sldId="1230"/>
            <ac:spMk id="7" creationId="{9809F3B5-B7B3-44A7-986F-C317AD3D743B}"/>
          </ac:spMkLst>
        </pc:spChg>
        <pc:spChg chg="add">
          <ac:chgData name="Adnan Drina" userId="S::adnan.drina@amis.nl::aa79dd51-c933-4103-b439-beaf9d353205" providerId="AD" clId="Web-{995C3C29-7BFD-1F41-7013-D8EF1A610662}" dt="2019-10-27T18:14:06.940" v="193"/>
          <ac:spMkLst>
            <pc:docMk/>
            <pc:sldMk cId="67961286" sldId="1230"/>
            <ac:spMk id="8" creationId="{CB83E5AB-F9B8-4D16-8528-55569D27C015}"/>
          </ac:spMkLst>
        </pc:spChg>
        <pc:spChg chg="del mod">
          <ac:chgData name="Adnan Drina" userId="S::adnan.drina@amis.nl::aa79dd51-c933-4103-b439-beaf9d353205" providerId="AD" clId="Web-{995C3C29-7BFD-1F41-7013-D8EF1A610662}" dt="2019-10-27T18:14:04.206" v="190"/>
          <ac:spMkLst>
            <pc:docMk/>
            <pc:sldMk cId="67961286" sldId="1230"/>
            <ac:spMk id="9" creationId="{92658D5C-362A-4576-83DB-5003DE40F214}"/>
          </ac:spMkLst>
        </pc:spChg>
        <pc:picChg chg="del">
          <ac:chgData name="Adnan Drina" userId="S::adnan.drina@amis.nl::aa79dd51-c933-4103-b439-beaf9d353205" providerId="AD" clId="Web-{995C3C29-7BFD-1F41-7013-D8EF1A610662}" dt="2019-10-27T18:13:51.925" v="188"/>
          <ac:picMkLst>
            <pc:docMk/>
            <pc:sldMk cId="67961286" sldId="1230"/>
            <ac:picMk id="2" creationId="{9C412250-9E17-406C-A9F8-B4DB007F80A4}"/>
          </ac:picMkLst>
        </pc:picChg>
      </pc:sldChg>
      <pc:sldChg chg="addSp delSp add replId modNotes">
        <pc:chgData name="Adnan Drina" userId="S::adnan.drina@amis.nl::aa79dd51-c933-4103-b439-beaf9d353205" providerId="AD" clId="Web-{995C3C29-7BFD-1F41-7013-D8EF1A610662}" dt="2019-10-27T18:15:13.112" v="208"/>
        <pc:sldMkLst>
          <pc:docMk/>
          <pc:sldMk cId="126001979" sldId="1231"/>
        </pc:sldMkLst>
        <pc:spChg chg="add">
          <ac:chgData name="Adnan Drina" userId="S::adnan.drina@amis.nl::aa79dd51-c933-4103-b439-beaf9d353205" providerId="AD" clId="Web-{995C3C29-7BFD-1F41-7013-D8EF1A610662}" dt="2019-10-27T18:15:04.518" v="206"/>
          <ac:spMkLst>
            <pc:docMk/>
            <pc:sldMk cId="126001979" sldId="1231"/>
            <ac:spMk id="2" creationId="{9B9DCB89-64CC-4C23-8DE9-A8B81500403F}"/>
          </ac:spMkLst>
        </pc:spChg>
        <pc:spChg chg="del">
          <ac:chgData name="Adnan Drina" userId="S::adnan.drina@amis.nl::aa79dd51-c933-4103-b439-beaf9d353205" providerId="AD" clId="Web-{995C3C29-7BFD-1F41-7013-D8EF1A610662}" dt="2019-10-27T18:14:51.378" v="203"/>
          <ac:spMkLst>
            <pc:docMk/>
            <pc:sldMk cId="126001979" sldId="1231"/>
            <ac:spMk id="6" creationId="{275881CB-A442-4DB3-82FD-089256FC6D5C}"/>
          </ac:spMkLst>
        </pc:spChg>
        <pc:spChg chg="del">
          <ac:chgData name="Adnan Drina" userId="S::adnan.drina@amis.nl::aa79dd51-c933-4103-b439-beaf9d353205" providerId="AD" clId="Web-{995C3C29-7BFD-1F41-7013-D8EF1A610662}" dt="2019-10-27T18:14:51.378" v="202"/>
          <ac:spMkLst>
            <pc:docMk/>
            <pc:sldMk cId="126001979" sldId="1231"/>
            <ac:spMk id="7" creationId="{9809F3B5-B7B3-44A7-986F-C317AD3D743B}"/>
          </ac:spMkLst>
        </pc:spChg>
        <pc:spChg chg="del">
          <ac:chgData name="Adnan Drina" userId="S::adnan.drina@amis.nl::aa79dd51-c933-4103-b439-beaf9d353205" providerId="AD" clId="Web-{995C3C29-7BFD-1F41-7013-D8EF1A610662}" dt="2019-10-27T18:14:51.378" v="201"/>
          <ac:spMkLst>
            <pc:docMk/>
            <pc:sldMk cId="126001979" sldId="1231"/>
            <ac:spMk id="8" creationId="{CB83E5AB-F9B8-4D16-8528-55569D27C015}"/>
          </ac:spMkLst>
        </pc:spChg>
        <pc:picChg chg="add">
          <ac:chgData name="Adnan Drina" userId="S::adnan.drina@amis.nl::aa79dd51-c933-4103-b439-beaf9d353205" providerId="AD" clId="Web-{995C3C29-7BFD-1F41-7013-D8EF1A610662}" dt="2019-10-27T18:15:04.784" v="207"/>
          <ac:picMkLst>
            <pc:docMk/>
            <pc:sldMk cId="126001979" sldId="1231"/>
            <ac:picMk id="4" creationId="{2A5FFED9-3C38-4DB7-B24F-FED0AC2D2821}"/>
          </ac:picMkLst>
        </pc:picChg>
      </pc:sldChg>
      <pc:sldChg chg="addSp add ord replId modNotes">
        <pc:chgData name="Adnan Drina" userId="S::adnan.drina@amis.nl::aa79dd51-c933-4103-b439-beaf9d353205" providerId="AD" clId="Web-{995C3C29-7BFD-1F41-7013-D8EF1A610662}" dt="2019-10-28T19:29:48.938" v="312"/>
        <pc:sldMkLst>
          <pc:docMk/>
          <pc:sldMk cId="3200578067" sldId="1232"/>
        </pc:sldMkLst>
        <pc:spChg chg="add">
          <ac:chgData name="Adnan Drina" userId="S::adnan.drina@amis.nl::aa79dd51-c933-4103-b439-beaf9d353205" providerId="AD" clId="Web-{995C3C29-7BFD-1F41-7013-D8EF1A610662}" dt="2019-10-27T18:15:24.174" v="210"/>
          <ac:spMkLst>
            <pc:docMk/>
            <pc:sldMk cId="3200578067" sldId="1232"/>
            <ac:spMk id="2" creationId="{90AF7282-221F-4AF5-8BC9-A3A0A0505B3D}"/>
          </ac:spMkLst>
        </pc:spChg>
        <pc:picChg chg="add">
          <ac:chgData name="Adnan Drina" userId="S::adnan.drina@amis.nl::aa79dd51-c933-4103-b439-beaf9d353205" providerId="AD" clId="Web-{995C3C29-7BFD-1F41-7013-D8EF1A610662}" dt="2019-10-27T18:15:24.424" v="211"/>
          <ac:picMkLst>
            <pc:docMk/>
            <pc:sldMk cId="3200578067" sldId="1232"/>
            <ac:picMk id="4" creationId="{0253F3BD-50E1-4EAB-86BD-3214C42D9453}"/>
          </ac:picMkLst>
        </pc:picChg>
      </pc:sldChg>
      <pc:sldChg chg="delSp add ord replId modNotes">
        <pc:chgData name="Adnan Drina" userId="S::adnan.drina@amis.nl::aa79dd51-c933-4103-b439-beaf9d353205" providerId="AD" clId="Web-{995C3C29-7BFD-1F41-7013-D8EF1A610662}" dt="2019-10-28T19:19:31.015" v="293"/>
        <pc:sldMkLst>
          <pc:docMk/>
          <pc:sldMk cId="875340929" sldId="1239"/>
        </pc:sldMkLst>
        <pc:spChg chg="del">
          <ac:chgData name="Adnan Drina" userId="S::adnan.drina@amis.nl::aa79dd51-c933-4103-b439-beaf9d353205" providerId="AD" clId="Web-{995C3C29-7BFD-1F41-7013-D8EF1A610662}" dt="2019-10-28T14:11:02.679" v="268"/>
          <ac:spMkLst>
            <pc:docMk/>
            <pc:sldMk cId="875340929" sldId="1239"/>
            <ac:spMk id="6" creationId="{9D7165D9-84BA-4252-90C4-9F1CBB0789D1}"/>
          </ac:spMkLst>
        </pc:spChg>
        <pc:spChg chg="del">
          <ac:chgData name="Adnan Drina" userId="S::adnan.drina@amis.nl::aa79dd51-c933-4103-b439-beaf9d353205" providerId="AD" clId="Web-{995C3C29-7BFD-1F41-7013-D8EF1A610662}" dt="2019-10-28T14:11:05.804" v="269"/>
          <ac:spMkLst>
            <pc:docMk/>
            <pc:sldMk cId="875340929" sldId="1239"/>
            <ac:spMk id="7" creationId="{F57B9798-B0CF-4473-A8A6-D0455C59D7E0}"/>
          </ac:spMkLst>
        </pc:spChg>
        <pc:picChg chg="del">
          <ac:chgData name="Adnan Drina" userId="S::adnan.drina@amis.nl::aa79dd51-c933-4103-b439-beaf9d353205" providerId="AD" clId="Web-{995C3C29-7BFD-1F41-7013-D8EF1A610662}" dt="2019-10-28T14:11:09.694" v="270"/>
          <ac:picMkLst>
            <pc:docMk/>
            <pc:sldMk cId="875340929" sldId="1239"/>
            <ac:picMk id="8" creationId="{C7E2030F-3731-4C32-A5B5-EBF3CD35DEBC}"/>
          </ac:picMkLst>
        </pc:picChg>
      </pc:sldChg>
    </pc:docChg>
  </pc:docChgLst>
  <pc:docChgLst>
    <pc:chgData name="Lucas Jellema" userId="S::lucas.jellema@amis.nl::7e183fbb-84e0-44b3-9b03-0792bc8d162b" providerId="AD" clId="Web-{AB931385-42F2-6BF6-C816-524D9FDB3B40}"/>
    <pc:docChg chg="addSld delSld modSld sldOrd">
      <pc:chgData name="Lucas Jellema" userId="S::lucas.jellema@amis.nl::7e183fbb-84e0-44b3-9b03-0792bc8d162b" providerId="AD" clId="Web-{AB931385-42F2-6BF6-C816-524D9FDB3B40}" dt="2019-10-14T04:21:25.497" v="185"/>
      <pc:docMkLst>
        <pc:docMk/>
      </pc:docMkLst>
      <pc:sldChg chg="modNotes">
        <pc:chgData name="Lucas Jellema" userId="S::lucas.jellema@amis.nl::7e183fbb-84e0-44b3-9b03-0792bc8d162b" providerId="AD" clId="Web-{AB931385-42F2-6BF6-C816-524D9FDB3B40}" dt="2019-10-14T04:21:25.497" v="185"/>
        <pc:sldMkLst>
          <pc:docMk/>
          <pc:sldMk cId="2695704018" sldId="1152"/>
        </pc:sldMkLst>
      </pc:sldChg>
      <pc:sldChg chg="modSp add ord replId">
        <pc:chgData name="Lucas Jellema" userId="S::lucas.jellema@amis.nl::7e183fbb-84e0-44b3-9b03-0792bc8d162b" providerId="AD" clId="Web-{AB931385-42F2-6BF6-C816-524D9FDB3B40}" dt="2019-10-14T04:16:10.120" v="34" actId="20577"/>
        <pc:sldMkLst>
          <pc:docMk/>
          <pc:sldMk cId="3723392046" sldId="1154"/>
        </pc:sldMkLst>
        <pc:spChg chg="mod">
          <ac:chgData name="Lucas Jellema" userId="S::lucas.jellema@amis.nl::7e183fbb-84e0-44b3-9b03-0792bc8d162b" providerId="AD" clId="Web-{AB931385-42F2-6BF6-C816-524D9FDB3B40}" dt="2019-10-14T04:15:12.636" v="10" actId="20577"/>
          <ac:spMkLst>
            <pc:docMk/>
            <pc:sldMk cId="3723392046" sldId="1154"/>
            <ac:spMk id="2" creationId="{922CC3F1-F684-4520-A70A-A8455583A70A}"/>
          </ac:spMkLst>
        </pc:spChg>
        <pc:spChg chg="mod">
          <ac:chgData name="Lucas Jellema" userId="S::lucas.jellema@amis.nl::7e183fbb-84e0-44b3-9b03-0792bc8d162b" providerId="AD" clId="Web-{AB931385-42F2-6BF6-C816-524D9FDB3B40}" dt="2019-10-14T04:16:10.120" v="34" actId="20577"/>
          <ac:spMkLst>
            <pc:docMk/>
            <pc:sldMk cId="3723392046" sldId="1154"/>
            <ac:spMk id="3" creationId="{C79D49E5-9D9C-4EDB-9628-7142AA6B6701}"/>
          </ac:spMkLst>
        </pc:spChg>
      </pc:sldChg>
      <pc:sldChg chg="modSp add ord replId">
        <pc:chgData name="Lucas Jellema" userId="S::lucas.jellema@amis.nl::7e183fbb-84e0-44b3-9b03-0792bc8d162b" providerId="AD" clId="Web-{AB931385-42F2-6BF6-C816-524D9FDB3B40}" dt="2019-10-14T04:17:15.121" v="49" actId="20577"/>
        <pc:sldMkLst>
          <pc:docMk/>
          <pc:sldMk cId="1076450756" sldId="1155"/>
        </pc:sldMkLst>
        <pc:spChg chg="mod">
          <ac:chgData name="Lucas Jellema" userId="S::lucas.jellema@amis.nl::7e183fbb-84e0-44b3-9b03-0792bc8d162b" providerId="AD" clId="Web-{AB931385-42F2-6BF6-C816-524D9FDB3B40}" dt="2019-10-14T04:16:40.792" v="45" actId="20577"/>
          <ac:spMkLst>
            <pc:docMk/>
            <pc:sldMk cId="1076450756" sldId="1155"/>
            <ac:spMk id="2" creationId="{922CC3F1-F684-4520-A70A-A8455583A70A}"/>
          </ac:spMkLst>
        </pc:spChg>
        <pc:spChg chg="mod">
          <ac:chgData name="Lucas Jellema" userId="S::lucas.jellema@amis.nl::7e183fbb-84e0-44b3-9b03-0792bc8d162b" providerId="AD" clId="Web-{AB931385-42F2-6BF6-C816-524D9FDB3B40}" dt="2019-10-14T04:17:15.121" v="49" actId="20577"/>
          <ac:spMkLst>
            <pc:docMk/>
            <pc:sldMk cId="1076450756" sldId="1155"/>
            <ac:spMk id="3" creationId="{C79D49E5-9D9C-4EDB-9628-7142AA6B6701}"/>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513F-3863-4F9F-9D64-7558E26FD2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00A47B8-74CB-4313-B811-F1785C2A160D}">
      <dgm:prSet phldrT="[Text]" phldr="0"/>
      <dgm:spPr/>
      <dgm:t>
        <a:bodyPr/>
        <a:lstStyle/>
        <a:p>
          <a:pPr rtl="0"/>
          <a:r>
            <a:rPr lang="en-US">
              <a:latin typeface="Arial" panose="020B0604020202020204"/>
            </a:rPr>
            <a:t>Points-to</a:t>
          </a:r>
          <a:r>
            <a:rPr lang="en-US" b="0" i="0" u="none" strike="noStrike" cap="none" baseline="0" noProof="0">
              <a:solidFill>
                <a:srgbClr val="010000"/>
              </a:solidFill>
              <a:latin typeface="Arial"/>
              <a:cs typeface="Arial"/>
            </a:rPr>
            <a:t> </a:t>
          </a:r>
          <a:r>
            <a:rPr lang="en-US">
              <a:latin typeface="Arial" panose="020B0604020202020204"/>
            </a:rPr>
            <a:t>analysis</a:t>
          </a:r>
          <a:endParaRPr lang="en-US"/>
        </a:p>
      </dgm:t>
    </dgm:pt>
    <dgm:pt modelId="{07931C93-F099-4F96-8CDC-4B92AB402ACE}" type="parTrans" cxnId="{FB095973-B54A-4AA2-AD0F-6609656AC25E}">
      <dgm:prSet/>
      <dgm:spPr/>
      <dgm:t>
        <a:bodyPr/>
        <a:lstStyle/>
        <a:p>
          <a:endParaRPr lang="en-US"/>
        </a:p>
      </dgm:t>
    </dgm:pt>
    <dgm:pt modelId="{9B009D2A-AA5A-44F0-BA46-0C36CAC42825}" type="sibTrans" cxnId="{FB095973-B54A-4AA2-AD0F-6609656AC25E}">
      <dgm:prSet/>
      <dgm:spPr/>
      <dgm:t>
        <a:bodyPr/>
        <a:lstStyle/>
        <a:p>
          <a:endParaRPr lang="en-US"/>
        </a:p>
      </dgm:t>
    </dgm:pt>
    <dgm:pt modelId="{86D83369-CC60-423F-A692-F489A27F40D2}">
      <dgm:prSet phldrT="[Text]" phldr="0"/>
      <dgm:spPr/>
      <dgm:t>
        <a:bodyPr/>
        <a:lstStyle/>
        <a:p>
          <a:pPr rtl="0"/>
          <a:r>
            <a:rPr lang="en-US">
              <a:latin typeface="Arial" panose="020B0604020202020204"/>
            </a:rPr>
            <a:t>Run initializations</a:t>
          </a:r>
          <a:endParaRPr lang="en-US"/>
        </a:p>
      </dgm:t>
    </dgm:pt>
    <dgm:pt modelId="{CB0F31D4-78CE-42CC-8BFF-5DCFABB5569F}" type="parTrans" cxnId="{05FE9AF2-1ACF-4E57-8620-4E0173D64C9D}">
      <dgm:prSet/>
      <dgm:spPr/>
      <dgm:t>
        <a:bodyPr/>
        <a:lstStyle/>
        <a:p>
          <a:endParaRPr lang="en-US"/>
        </a:p>
      </dgm:t>
    </dgm:pt>
    <dgm:pt modelId="{9A5BF34A-DF05-42D6-8293-B8D5EE9B617B}" type="sibTrans" cxnId="{05FE9AF2-1ACF-4E57-8620-4E0173D64C9D}">
      <dgm:prSet/>
      <dgm:spPr/>
      <dgm:t>
        <a:bodyPr/>
        <a:lstStyle/>
        <a:p>
          <a:endParaRPr lang="en-US"/>
        </a:p>
      </dgm:t>
    </dgm:pt>
    <dgm:pt modelId="{727601ED-165B-446E-A601-0FD51BF84F04}">
      <dgm:prSet phldrT="[Text]" phldr="0"/>
      <dgm:spPr/>
      <dgm:t>
        <a:bodyPr/>
        <a:lstStyle/>
        <a:p>
          <a:pPr rtl="0"/>
          <a:r>
            <a:rPr lang="en-US">
              <a:latin typeface="Arial" panose="020B0604020202020204"/>
            </a:rPr>
            <a:t>Heap snapshotting</a:t>
          </a:r>
          <a:endParaRPr lang="en-US"/>
        </a:p>
      </dgm:t>
    </dgm:pt>
    <dgm:pt modelId="{D4C35345-7A85-47AC-B56D-83484D2409D3}" type="parTrans" cxnId="{C3AE00B0-23F1-4B57-8254-9EDCF449C07C}">
      <dgm:prSet/>
      <dgm:spPr/>
      <dgm:t>
        <a:bodyPr/>
        <a:lstStyle/>
        <a:p>
          <a:endParaRPr lang="en-US"/>
        </a:p>
      </dgm:t>
    </dgm:pt>
    <dgm:pt modelId="{E3357C07-305B-4F2E-BE1F-6DE819047F4E}" type="sibTrans" cxnId="{C3AE00B0-23F1-4B57-8254-9EDCF449C07C}">
      <dgm:prSet/>
      <dgm:spPr/>
      <dgm:t>
        <a:bodyPr/>
        <a:lstStyle/>
        <a:p>
          <a:endParaRPr lang="en-US"/>
        </a:p>
      </dgm:t>
    </dgm:pt>
    <dgm:pt modelId="{899A7836-364F-4CCC-90A1-0D59A014A933}" type="pres">
      <dgm:prSet presAssocID="{1B01513F-3863-4F9F-9D64-7558E26FD236}" presName="Name0" presStyleCnt="0">
        <dgm:presLayoutVars>
          <dgm:dir/>
          <dgm:resizeHandles val="exact"/>
        </dgm:presLayoutVars>
      </dgm:prSet>
      <dgm:spPr/>
    </dgm:pt>
    <dgm:pt modelId="{52E0FC31-0A65-4044-8079-C99319F4A629}" type="pres">
      <dgm:prSet presAssocID="{1B01513F-3863-4F9F-9D64-7558E26FD236}" presName="cycle" presStyleCnt="0"/>
      <dgm:spPr/>
    </dgm:pt>
    <dgm:pt modelId="{0BAA8E80-4234-4A34-BE40-A6DB62310AC7}" type="pres">
      <dgm:prSet presAssocID="{F00A47B8-74CB-4313-B811-F1785C2A160D}" presName="nodeFirstNode" presStyleLbl="node1" presStyleIdx="0" presStyleCnt="3">
        <dgm:presLayoutVars>
          <dgm:bulletEnabled val="1"/>
        </dgm:presLayoutVars>
      </dgm:prSet>
      <dgm:spPr/>
    </dgm:pt>
    <dgm:pt modelId="{5C40AC30-E839-489D-B378-F5B7EBB85C9B}" type="pres">
      <dgm:prSet presAssocID="{9B009D2A-AA5A-44F0-BA46-0C36CAC42825}" presName="sibTransFirstNode" presStyleLbl="bgShp" presStyleIdx="0" presStyleCnt="1"/>
      <dgm:spPr/>
    </dgm:pt>
    <dgm:pt modelId="{98B8E17F-A646-426E-BF32-9F4BA68FA410}" type="pres">
      <dgm:prSet presAssocID="{86D83369-CC60-423F-A692-F489A27F40D2}" presName="nodeFollowingNodes" presStyleLbl="node1" presStyleIdx="1" presStyleCnt="3">
        <dgm:presLayoutVars>
          <dgm:bulletEnabled val="1"/>
        </dgm:presLayoutVars>
      </dgm:prSet>
      <dgm:spPr/>
    </dgm:pt>
    <dgm:pt modelId="{BC541D1E-ED72-496F-83FF-7747DD0FA013}" type="pres">
      <dgm:prSet presAssocID="{727601ED-165B-446E-A601-0FD51BF84F04}" presName="nodeFollowingNodes" presStyleLbl="node1" presStyleIdx="2" presStyleCnt="3">
        <dgm:presLayoutVars>
          <dgm:bulletEnabled val="1"/>
        </dgm:presLayoutVars>
      </dgm:prSet>
      <dgm:spPr/>
    </dgm:pt>
  </dgm:ptLst>
  <dgm:cxnLst>
    <dgm:cxn modelId="{6C23CA08-4BA6-4C26-9705-CA77405FD340}" type="presOf" srcId="{9B009D2A-AA5A-44F0-BA46-0C36CAC42825}" destId="{5C40AC30-E839-489D-B378-F5B7EBB85C9B}" srcOrd="0" destOrd="0" presId="urn:microsoft.com/office/officeart/2005/8/layout/cycle3"/>
    <dgm:cxn modelId="{FB095973-B54A-4AA2-AD0F-6609656AC25E}" srcId="{1B01513F-3863-4F9F-9D64-7558E26FD236}" destId="{F00A47B8-74CB-4313-B811-F1785C2A160D}" srcOrd="0" destOrd="0" parTransId="{07931C93-F099-4F96-8CDC-4B92AB402ACE}" sibTransId="{9B009D2A-AA5A-44F0-BA46-0C36CAC42825}"/>
    <dgm:cxn modelId="{0F4C407C-7173-4974-A0AF-F4789F5BFC55}" type="presOf" srcId="{1B01513F-3863-4F9F-9D64-7558E26FD236}" destId="{899A7836-364F-4CCC-90A1-0D59A014A933}" srcOrd="0" destOrd="0" presId="urn:microsoft.com/office/officeart/2005/8/layout/cycle3"/>
    <dgm:cxn modelId="{C3AE00B0-23F1-4B57-8254-9EDCF449C07C}" srcId="{1B01513F-3863-4F9F-9D64-7558E26FD236}" destId="{727601ED-165B-446E-A601-0FD51BF84F04}" srcOrd="2" destOrd="0" parTransId="{D4C35345-7A85-47AC-B56D-83484D2409D3}" sibTransId="{E3357C07-305B-4F2E-BE1F-6DE819047F4E}"/>
    <dgm:cxn modelId="{2F8585B6-5864-4B08-9C2F-5C9D94EDB8BE}" type="presOf" srcId="{F00A47B8-74CB-4313-B811-F1785C2A160D}" destId="{0BAA8E80-4234-4A34-BE40-A6DB62310AC7}" srcOrd="0" destOrd="0" presId="urn:microsoft.com/office/officeart/2005/8/layout/cycle3"/>
    <dgm:cxn modelId="{50403EBE-4885-43B4-9AA5-8A71F31D5AB2}" type="presOf" srcId="{727601ED-165B-446E-A601-0FD51BF84F04}" destId="{BC541D1E-ED72-496F-83FF-7747DD0FA013}" srcOrd="0" destOrd="0" presId="urn:microsoft.com/office/officeart/2005/8/layout/cycle3"/>
    <dgm:cxn modelId="{10DAD8E3-3A6D-44B0-8F48-DE773F555A49}" type="presOf" srcId="{86D83369-CC60-423F-A692-F489A27F40D2}" destId="{98B8E17F-A646-426E-BF32-9F4BA68FA410}" srcOrd="0" destOrd="0" presId="urn:microsoft.com/office/officeart/2005/8/layout/cycle3"/>
    <dgm:cxn modelId="{05FE9AF2-1ACF-4E57-8620-4E0173D64C9D}" srcId="{1B01513F-3863-4F9F-9D64-7558E26FD236}" destId="{86D83369-CC60-423F-A692-F489A27F40D2}" srcOrd="1" destOrd="0" parTransId="{CB0F31D4-78CE-42CC-8BFF-5DCFABB5569F}" sibTransId="{9A5BF34A-DF05-42D6-8293-B8D5EE9B617B}"/>
    <dgm:cxn modelId="{57A7F557-2235-49B5-BAA0-B49A3DC38394}" type="presParOf" srcId="{899A7836-364F-4CCC-90A1-0D59A014A933}" destId="{52E0FC31-0A65-4044-8079-C99319F4A629}" srcOrd="0" destOrd="0" presId="urn:microsoft.com/office/officeart/2005/8/layout/cycle3"/>
    <dgm:cxn modelId="{F4197B23-7F5B-4CFA-8BAE-8BBC80EFD6FD}" type="presParOf" srcId="{52E0FC31-0A65-4044-8079-C99319F4A629}" destId="{0BAA8E80-4234-4A34-BE40-A6DB62310AC7}" srcOrd="0" destOrd="0" presId="urn:microsoft.com/office/officeart/2005/8/layout/cycle3"/>
    <dgm:cxn modelId="{9F41C2E2-0CA7-443D-9C92-54C0B4E245F0}" type="presParOf" srcId="{52E0FC31-0A65-4044-8079-C99319F4A629}" destId="{5C40AC30-E839-489D-B378-F5B7EBB85C9B}" srcOrd="1" destOrd="0" presId="urn:microsoft.com/office/officeart/2005/8/layout/cycle3"/>
    <dgm:cxn modelId="{559050E5-D5D6-4CF1-A9BA-0B0E79AFDB90}" type="presParOf" srcId="{52E0FC31-0A65-4044-8079-C99319F4A629}" destId="{98B8E17F-A646-426E-BF32-9F4BA68FA410}" srcOrd="2" destOrd="0" presId="urn:microsoft.com/office/officeart/2005/8/layout/cycle3"/>
    <dgm:cxn modelId="{D9B3CA52-6035-4255-80C3-D020D0AF00F6}" type="presParOf" srcId="{52E0FC31-0A65-4044-8079-C99319F4A629}" destId="{BC541D1E-ED72-496F-83FF-7747DD0FA013}" srcOrd="3" destOrd="0" presId="urn:microsoft.com/office/officeart/2005/8/layout/cycle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0AC30-E839-489D-B378-F5B7EBB85C9B}">
      <dsp:nvSpPr>
        <dsp:cNvPr id="0" name=""/>
        <dsp:cNvSpPr/>
      </dsp:nvSpPr>
      <dsp:spPr>
        <a:xfrm>
          <a:off x="206069" y="40776"/>
          <a:ext cx="1250406" cy="1250406"/>
        </a:xfrm>
        <a:prstGeom prst="circularArrow">
          <a:avLst>
            <a:gd name="adj1" fmla="val 5689"/>
            <a:gd name="adj2" fmla="val 340510"/>
            <a:gd name="adj3" fmla="val 13221690"/>
            <a:gd name="adj4" fmla="val 17726954"/>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A8E80-4234-4A34-BE40-A6DB62310AC7}">
      <dsp:nvSpPr>
        <dsp:cNvPr id="0" name=""/>
        <dsp:cNvSpPr/>
      </dsp:nvSpPr>
      <dsp:spPr>
        <a:xfrm>
          <a:off x="474085" y="65615"/>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Points-to</a:t>
          </a:r>
          <a:r>
            <a:rPr lang="en-US" sz="800" b="0" i="0" u="none" strike="noStrike" kern="1200" cap="none" baseline="0" noProof="0">
              <a:solidFill>
                <a:srgbClr val="010000"/>
              </a:solidFill>
              <a:latin typeface="Arial"/>
              <a:cs typeface="Arial"/>
            </a:rPr>
            <a:t> </a:t>
          </a:r>
          <a:r>
            <a:rPr lang="en-US" sz="800" kern="1200">
              <a:latin typeface="Arial" panose="020B0604020202020204"/>
            </a:rPr>
            <a:t>analysis</a:t>
          </a:r>
          <a:endParaRPr lang="en-US" sz="800" kern="1200"/>
        </a:p>
      </dsp:txBody>
      <dsp:txXfrm>
        <a:off x="491521" y="83051"/>
        <a:ext cx="679503" cy="322315"/>
      </dsp:txXfrm>
    </dsp:sp>
    <dsp:sp modelId="{98B8E17F-A646-426E-BF32-9F4BA68FA410}">
      <dsp:nvSpPr>
        <dsp:cNvPr id="0" name=""/>
        <dsp:cNvSpPr/>
      </dsp:nvSpPr>
      <dsp:spPr>
        <a:xfrm>
          <a:off x="94799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Run initializations</a:t>
          </a:r>
          <a:endParaRPr lang="en-US" sz="800" kern="1200"/>
        </a:p>
      </dsp:txBody>
      <dsp:txXfrm>
        <a:off x="965431" y="903887"/>
        <a:ext cx="679503" cy="322315"/>
      </dsp:txXfrm>
    </dsp:sp>
    <dsp:sp modelId="{BC541D1E-ED72-496F-83FF-7747DD0FA013}">
      <dsp:nvSpPr>
        <dsp:cNvPr id="0" name=""/>
        <dsp:cNvSpPr/>
      </dsp:nvSpPr>
      <dsp:spPr>
        <a:xfrm>
          <a:off x="17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Heap snapshotting</a:t>
          </a:r>
          <a:endParaRPr lang="en-US" sz="800" kern="1200"/>
        </a:p>
      </dsp:txBody>
      <dsp:txXfrm>
        <a:off x="17611" y="903887"/>
        <a:ext cx="679503" cy="32231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1.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3.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49.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0.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51.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graalvm.org/docs/reference-manual/tools"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en.wikipedia.org/wiki/GraalVM"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openjdk.java.net/projects/graal/"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www.graalvm.org/docs/release-notes/19_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1" i="0" u="none" strike="noStrike" cap="none">
                <a:solidFill>
                  <a:schemeClr val="dk1"/>
                </a:solidFill>
                <a:effectLst/>
                <a:latin typeface="Calibri"/>
                <a:ea typeface="Calibri"/>
                <a:cs typeface="Calibri"/>
                <a:sym typeface="Calibri"/>
              </a:rPr>
              <a:t>Start with Demo</a:t>
            </a:r>
            <a:r>
              <a:rPr lang="en-US" sz="1200" b="0" i="0" u="none" strike="noStrike" cap="none">
                <a:solidFill>
                  <a:schemeClr val="dk1"/>
                </a:solidFill>
                <a:effectLst/>
                <a:latin typeface="Calibri"/>
                <a:ea typeface="Calibri"/>
                <a:cs typeface="Calibri"/>
                <a:sym typeface="Calibri"/>
              </a:rPr>
              <a:t> - quickly create some excitement about what </a:t>
            </a:r>
            <a:r>
              <a:rPr lang="en-US" sz="1200" b="0" i="0" u="none" strike="noStrike" cap="none" err="1">
                <a:solidFill>
                  <a:schemeClr val="dk1"/>
                </a:solidFill>
                <a:effectLst/>
                <a:latin typeface="Calibri"/>
                <a:ea typeface="Calibri"/>
                <a:cs typeface="Calibri"/>
                <a:sym typeface="Calibri"/>
              </a:rPr>
              <a:t>GraalVM</a:t>
            </a:r>
            <a:r>
              <a:rPr lang="en-US" sz="1200" b="0" i="0" u="none" strike="noStrike" cap="none">
                <a:solidFill>
                  <a:schemeClr val="dk1"/>
                </a:solidFill>
                <a:effectLst/>
                <a:latin typeface="Calibri"/>
                <a:ea typeface="Calibri"/>
                <a:cs typeface="Calibri"/>
                <a:sym typeface="Calibri"/>
              </a:rPr>
              <a:t> adds in terms of very tangible </a:t>
            </a:r>
            <a:r>
              <a:rPr lang="en-US"/>
              <a:t>benefits</a:t>
            </a:r>
          </a:p>
          <a:p>
            <a:r>
              <a:rPr lang="en-US"/>
              <a:t>Fast</a:t>
            </a:r>
            <a:r>
              <a:rPr lang="en-US" sz="1200" b="0" i="0" u="none" strike="noStrike" cap="none">
                <a:solidFill>
                  <a:schemeClr val="dk1"/>
                </a:solidFill>
                <a:effectLst/>
                <a:latin typeface="Calibri"/>
                <a:ea typeface="Calibri"/>
                <a:cs typeface="Calibri"/>
                <a:sym typeface="Calibri"/>
              </a:rPr>
              <a:t> execution</a:t>
            </a:r>
            <a:endParaRPr lang="en-US"/>
          </a:p>
          <a:p>
            <a:pPr lvl="1"/>
            <a:r>
              <a:rPr lang="en-US" sz="1200" b="0" i="0" u="none" strike="noStrike" cap="none">
                <a:solidFill>
                  <a:schemeClr val="dk1"/>
                </a:solidFill>
                <a:effectLst/>
                <a:latin typeface="Calibri"/>
                <a:ea typeface="Calibri"/>
                <a:cs typeface="Calibri"/>
                <a:sym typeface="Calibri"/>
              </a:rPr>
              <a:t>run a Java application in the normal way - show timing</a:t>
            </a:r>
          </a:p>
          <a:p>
            <a:pPr lvl="1"/>
            <a:r>
              <a:rPr lang="en-US" sz="1200" b="0" i="0" u="none" strike="noStrike" cap="none">
                <a:solidFill>
                  <a:schemeClr val="dk1"/>
                </a:solidFill>
                <a:effectLst/>
                <a:latin typeface="Calibri"/>
                <a:ea typeface="Calibri"/>
                <a:cs typeface="Calibri"/>
                <a:sym typeface="Calibri"/>
              </a:rPr>
              <a:t>run the same Java application as AOT-compiled native application - show timing</a:t>
            </a:r>
          </a:p>
          <a:p>
            <a:pPr lvl="1"/>
            <a:r>
              <a:rPr lang="en-US" sz="1200" b="0" i="0" u="none" strike="noStrike" cap="none">
                <a:solidFill>
                  <a:schemeClr val="dk1"/>
                </a:solidFill>
                <a:effectLst/>
                <a:latin typeface="Calibri"/>
                <a:ea typeface="Calibri"/>
                <a:cs typeface="Calibri"/>
                <a:sym typeface="Calibri"/>
              </a:rPr>
              <a:t>conclude that the application starts/runs /completes much faster - and has a smaller footprint (memory, disk) as well; no full blown JVM but light weight runtime</a:t>
            </a:r>
            <a:r>
              <a:rPr lang="en-US"/>
              <a:t> (and show for example container sizes – container with traditional runtime and container with native binary)</a:t>
            </a:r>
            <a:endParaRPr lang="en-US" sz="1200" b="0" i="0" u="none" strike="noStrike" cap="none">
              <a:solidFill>
                <a:schemeClr val="dk1"/>
              </a:solidFill>
              <a:effectLst/>
              <a:latin typeface="Calibri"/>
              <a:ea typeface="Calibri"/>
              <a:cs typeface="Calibri"/>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2</a:t>
            </a:fld>
            <a:endParaRPr/>
          </a:p>
        </p:txBody>
      </p:sp>
    </p:spTree>
    <p:extLst>
      <p:ext uri="{BB962C8B-B14F-4D97-AF65-F5344CB8AC3E}">
        <p14:creationId xmlns:p14="http://schemas.microsoft.com/office/powerpoint/2010/main" val="15056477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(JIT) Just in Time compiler. This is the default way of compiling JVM based applications.</a:t>
            </a:r>
            <a:br>
              <a:rPr lang="en-US" dirty="0"/>
            </a:br>
            <a:r>
              <a:rPr lang="en-US" dirty="0"/>
              <a:t>JVM is a run-time environment that interprets Java application into Java bytecode and then uses something called a (JIT) just-in-time compiler which compiles the Java bytecode into native machine code while you are running your application.</a:t>
            </a:r>
            <a:br>
              <a:rPr lang="en-US" dirty="0"/>
            </a:br>
            <a:r>
              <a:rPr lang="en-US" dirty="0"/>
              <a:t>This means that a Java application gets more optimized and faster while running and this is also the reason why Java gets as fast as it is and how it can run some code faster than C++</a:t>
            </a:r>
          </a:p>
          <a:p>
            <a:r>
              <a:rPr lang="en-US" dirty="0"/>
              <a:t>Java </a:t>
            </a:r>
            <a:r>
              <a:rPr lang="en-US" dirty="0" err="1"/>
              <a:t>HotSpot</a:t>
            </a:r>
            <a:r>
              <a:rPr lang="en-US" dirty="0"/>
              <a:t> VM has two JIT compilers.</a:t>
            </a:r>
            <a:br>
              <a:rPr lang="en-US" dirty="0"/>
            </a:br>
            <a:r>
              <a:rPr lang="en-US" dirty="0"/>
              <a:t>C1 also called the client compiler. C1 create your first machine code. You do that because there's such a big difference between the interpreter speed and the final machine code speed. So, you need an intermediate solution. This intermediate solution is provided by the C1 client compiler, and this intermediate solution has something in there that gathers profiling feedback, information about how the application is running the code.</a:t>
            </a:r>
          </a:p>
          <a:p>
            <a:r>
              <a:rPr lang="en-US" dirty="0"/>
              <a:t>Then, when a method gets really hot, meaning method is executed around 10.000 times, then the method is scheduled for the second compiler, and this is when the heavyweight compiler, C2 compiler, comes in and uses all the information gathered during the startup sequence of the application to create the final, very optimized machine code and then you execute faster.</a:t>
            </a:r>
          </a:p>
          <a:p>
            <a:r>
              <a:rPr lang="en-US" dirty="0"/>
              <a:t>These </a:t>
            </a:r>
            <a:r>
              <a:rPr lang="en-US" dirty="0" err="1"/>
              <a:t>HotSpot</a:t>
            </a:r>
            <a:r>
              <a:rPr lang="en-US" dirty="0"/>
              <a:t> compilers exist for a while and optimized for certain workloads but the way how we program has changed over time. How we use today JVM is very different from what we did 20 years ago. Today we run on JVM other languages like Groovy and Scala. So there are different constructs that are reaching JIT compiler and some of the optimization phases that have been originally placed in compilers are not taking into account the complexity of those new constructs.</a:t>
            </a:r>
            <a:br>
              <a:rPr lang="en-US" dirty="0"/>
            </a:br>
            <a:r>
              <a:rPr lang="en-US" dirty="0"/>
              <a:t>So, when focusing on modern programs running on top of JVM we could do a better job by writing a new optimization phase for this new type of program.</a:t>
            </a:r>
          </a:p>
          <a:p>
            <a:r>
              <a:rPr lang="en-US" dirty="0"/>
              <a:t>In this context, </a:t>
            </a:r>
            <a:r>
              <a:rPr lang="en-US" dirty="0" err="1"/>
              <a:t>GraalVM</a:t>
            </a:r>
            <a:r>
              <a:rPr lang="en-US" dirty="0"/>
              <a:t> replaces </a:t>
            </a:r>
            <a:r>
              <a:rPr lang="en-US" dirty="0" err="1"/>
              <a:t>HotSpot's</a:t>
            </a:r>
            <a:r>
              <a:rPr lang="en-US" dirty="0"/>
              <a:t> C2 compiler.</a:t>
            </a:r>
            <a:br>
              <a:rPr lang="en-US" dirty="0"/>
            </a:br>
            <a:r>
              <a:rPr lang="en-US" dirty="0" err="1"/>
              <a:t>GraalVM</a:t>
            </a:r>
            <a:r>
              <a:rPr lang="en-US" dirty="0"/>
              <a:t> is designed for optimization of modern code shapes, such as Scala or Kotlin but also for modern types of Java code, for example, if you use latest stream API expressions or even lambdas.</a:t>
            </a:r>
            <a:br>
              <a:rPr lang="en-US" dirty="0"/>
            </a:br>
            <a:r>
              <a:rPr lang="en-US" dirty="0"/>
              <a:t>Only production implementation of </a:t>
            </a:r>
            <a:r>
              <a:rPr lang="en-US" dirty="0" err="1"/>
              <a:t>GraalVM</a:t>
            </a:r>
            <a:r>
              <a:rPr lang="en-US" dirty="0"/>
              <a:t> is in this domain, by Twitter. Where Twitter is using </a:t>
            </a:r>
            <a:r>
              <a:rPr lang="en-US" dirty="0" err="1"/>
              <a:t>GraalVM</a:t>
            </a:r>
            <a:r>
              <a:rPr lang="en-US" dirty="0"/>
              <a:t> to compile Scala code.</a:t>
            </a:r>
            <a:br>
              <a:rPr lang="en-US" dirty="0"/>
            </a:br>
            <a:r>
              <a:rPr lang="en-US" dirty="0"/>
              <a:t>Enabling their microservices to use less memory with improvements in garbage collection. Less CPU spent on GC.</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70993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look at a different compilation mode, which is unique to GraalVM and that is (AOT) Ahead of Time compilation.</a:t>
            </a:r>
          </a:p>
          <a:p>
            <a:r>
              <a:rPr lang="en-US"/>
              <a:t>GraalVM has a way that takes a JVM based application and then does so-called Closed World Analysis, where it figures out all the code that is reachable from the application entry point and triggers Ahead of Time compiler which creates machine code, a binary that can run by its own with no need for JVM to be present! Also known as Java native image.</a:t>
            </a:r>
          </a:p>
          <a:p>
            <a:r>
              <a:rPr lang="en-US"/>
              <a:t>You can also statically link system library, with --static flag when you are creating native binary and in that case, you can run that native binary on bear metal docker image. So, you don't even need a Linux distribution or anything like that when you run on Docker.</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93730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see what is all happening in this Ahead of Time compiler in order to produce a native image.</a:t>
            </a:r>
          </a:p>
          <a:p>
            <a:r>
              <a:rPr lang="en-US"/>
              <a:t>At first step as input, GraalVM is taking everything that is consumed by the Java application, meaning the libraries, the JDK libraries, also resource like SubstrateVM, and what it does is a Closed World Analysis.</a:t>
            </a:r>
          </a:p>
          <a:p>
            <a:r>
              <a:rPr lang="en-US"/>
              <a:t>Closed World Analysis is an analysis of all reachable methods, fields and classes from the main class of the application. Because when you create this package binary, you don't want to include every JDK class there is, you don't want to include every library class there is. You want to package only what is used by your application, so Graal does a point-to analysis of what is reachable from the entry point of the application. Graal runs some of the static initializers and creates heap snapshots.</a:t>
            </a:r>
          </a:p>
          <a:p>
            <a:r>
              <a:rPr lang="en-US"/>
              <a:t>Then, we put everything together in a single binary. We put all the code AOT compiled code into the machine code section, and we write down a snapshot of the Java application as it was when initialized into the image heap section. This allows us to pre-initialize certain values or configuration parameters of the application, and we don't need to load them again when we start this binary.</a:t>
            </a:r>
          </a:p>
          <a:p>
            <a:r>
              <a:rPr lang="en-US"/>
              <a:t>This binary has a GC inside, so it still has some run-time system but it does no longer contain interpreter nor JIT compiler.</a:t>
            </a:r>
            <a:br>
              <a:rPr lang="en-US"/>
            </a:br>
            <a:r>
              <a:rPr lang="en-US"/>
              <a:t>AOT has a less advanced GC comparing it with JIT GC and no profiling data is collected for further improvement like in JIT</a:t>
            </a:r>
          </a:p>
          <a:p>
            <a:r>
              <a:rPr lang="en-US" b="1" dirty="0"/>
              <a:t>Startup time </a:t>
            </a:r>
            <a:r>
              <a:rPr lang="en-US" dirty="0"/>
              <a:t>is probably the area where the Ahead of Time compilation is </a:t>
            </a:r>
            <a:r>
              <a:rPr lang="en-US" b="1" dirty="0"/>
              <a:t>beating the JIT compilation</a:t>
            </a:r>
            <a:r>
              <a:rPr lang="en-US"/>
              <a:t> by the largest margin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541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Native Image does not support all features of JIT.</a:t>
            </a:r>
            <a:br>
              <a:rPr lang="en-US"/>
            </a:br>
            <a:r>
              <a:rPr lang="en-US"/>
              <a:t>Dynamic class loading is not supported, and cannot be supported by Graal AOT execution model. During native image generation, Graal runs an aggressive static analysis that requires a closed-world assumption. For that, Graal needs to know all classes and all bytecodes that are ever reachable.</a:t>
            </a:r>
          </a:p>
          <a:p>
            <a:r>
              <a:rPr lang="en-US"/>
              <a:t>Reflection. Some types of Reflection are automatically detected by Graal and some more complex cases need an additional configuration. Reflection needs to be known, flagged ahead-of-time. Native Image tries to resolve these elements through a static analysis that detects calls to the reflection API.</a:t>
            </a:r>
          </a:p>
          <a:p>
            <a:r>
              <a:rPr lang="en-US"/>
              <a:t>Security Manager. Since there is no dynamic class loading, there is also no need for this feature.</a:t>
            </a:r>
          </a:p>
          <a:p>
            <a:r>
              <a:rPr lang="en-US"/>
              <a:t>JMX. These interfaces require access to Java bytecodes, which are no longer available at run time.</a:t>
            </a:r>
          </a:p>
          <a:p>
            <a:r>
              <a:rPr lang="en-US"/>
              <a:t>If your code is not using Dynamic class loading and you handle reflection cases carefully you should be good to go.</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21371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When we are comparing AOT vs JIT compiler we can notice that AOT mode focusses on maximized startup time, memory footprint and packaging size.</a:t>
            </a:r>
            <a:br>
              <a:rPr lang="en-US"/>
            </a:br>
            <a:r>
              <a:rPr lang="en-US"/>
              <a:t>And we should still use JIT when Peak Throughput and Max Latency are important.</a:t>
            </a:r>
            <a:br>
              <a:rPr lang="en-US"/>
            </a:br>
            <a:r>
              <a:rPr lang="en-US"/>
              <a:t>Also, the nature of how you run your application is important. For example, if the run time of your application is measured in weeks or months and the size of your heap is huge, then JIT compiler will provide you most benefits. But if you are running a small service (microservice) or even a (serverless) function, where the runtime is measured in hours, minutes, seconds then you should try AOT.</a:t>
            </a:r>
          </a:p>
          <a:p>
            <a:pPr marL="0" indent="0"/>
            <a:endParaRPr lang="en-US"/>
          </a:p>
          <a:p>
            <a:pPr marL="0" indent="0"/>
            <a:r>
              <a:rPr lang="en-US"/>
              <a:t>can we get AOT better? There are a couple things we're currently exploring to get AOT better on the areas where the JIT compiler currently is better. One is the profile guided optimizations where we collect the profiles up-front. Another one is we're working on a low-latency GC option also for the native images. This puts at least some max latency, the two versions at the same level. Then, we are continuously working to improve the way you can create native images by having, for example, a tracing agent that will automatically create your configuration. Currently, if you want to use native images, the best bet is to use one of the frameworks that has support for it, meaning, </a:t>
            </a:r>
            <a:r>
              <a:rPr lang="en-US" err="1"/>
              <a:t>Helidon</a:t>
            </a:r>
            <a:r>
              <a:rPr lang="en-US"/>
              <a:t>, Micronaut, or </a:t>
            </a:r>
            <a:r>
              <a:rPr lang="en-US" err="1"/>
              <a:t>Quarkus</a:t>
            </a:r>
            <a:r>
              <a:rPr lang="en-US"/>
              <a:t>, because those frameworks help you with some of the configurations you need to create that small thing.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7870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Saying this all, there are already few frameworks that have adopted GraalVM and the concept of native Java images and they all are targeting cloud-native microservices: </a:t>
            </a:r>
            <a:br>
              <a:rPr lang="en-US"/>
            </a:br>
            <a:r>
              <a:rPr lang="en-US"/>
              <a:t>Containers (cost of cloud resources, memory) </a:t>
            </a:r>
            <a:br>
              <a:rPr lang="en-US"/>
            </a:br>
            <a:r>
              <a:rPr lang="en-US"/>
              <a:t>Serverless (startup time of functions)</a:t>
            </a:r>
            <a:br>
              <a:rPr lang="en-US"/>
            </a:br>
            <a:r>
              <a:rPr lang="en-US"/>
              <a:t>Polyglot development </a:t>
            </a:r>
            <a:br>
              <a:rPr lang="en-US"/>
            </a:br>
            <a:endParaRPr lang="en-US"/>
          </a:p>
          <a:p>
            <a:r>
              <a:rPr lang="en-US"/>
              <a:t>In a later demo, we will dive deeper into the world of Quarkus. A supersonic, subatomic, cloud-native Java framework.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789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First of all you </a:t>
            </a:r>
            <a:r>
              <a:rPr lang="en-US" b="1"/>
              <a:t>load the classes</a:t>
            </a:r>
            <a:r>
              <a:rPr lang="en-US"/>
              <a:t>, the </a:t>
            </a:r>
            <a:r>
              <a:rPr lang="en-US" b="1"/>
              <a:t>Java byte codes </a:t>
            </a:r>
            <a:r>
              <a:rPr lang="en-US"/>
              <a:t>from your disk, then you have to </a:t>
            </a:r>
            <a:r>
              <a:rPr lang="en-US" b="1"/>
              <a:t>verify </a:t>
            </a:r>
            <a:r>
              <a:rPr lang="en-US"/>
              <a:t>the byte codes, then you </a:t>
            </a:r>
            <a:r>
              <a:rPr lang="en-US" b="1"/>
              <a:t>start interpreting </a:t>
            </a:r>
            <a:r>
              <a:rPr lang="en-US"/>
              <a:t>your byte codes.</a:t>
            </a:r>
          </a:p>
          <a:p>
            <a:r>
              <a:rPr lang="en-US"/>
              <a:t>And then what you do on the </a:t>
            </a:r>
            <a:r>
              <a:rPr lang="en-US" b="1"/>
              <a:t>Java </a:t>
            </a:r>
            <a:r>
              <a:rPr lang="en-US" b="1" err="1"/>
              <a:t>HotSpot</a:t>
            </a:r>
            <a:r>
              <a:rPr lang="en-US"/>
              <a:t> virtual machine is that you </a:t>
            </a:r>
            <a:r>
              <a:rPr lang="en-US" b="1"/>
              <a:t>create a first-tier compilation</a:t>
            </a:r>
            <a:r>
              <a:rPr lang="en-US"/>
              <a:t>. You use a </a:t>
            </a:r>
            <a:r>
              <a:rPr lang="en-US" b="1"/>
              <a:t>fast compiler</a:t>
            </a:r>
            <a:r>
              <a:rPr lang="en-US"/>
              <a:t>, which is </a:t>
            </a:r>
            <a:r>
              <a:rPr lang="en-US" b="1"/>
              <a:t>C1</a:t>
            </a:r>
            <a:r>
              <a:rPr lang="en-US"/>
              <a:t>, the client compiler of </a:t>
            </a:r>
            <a:r>
              <a:rPr lang="en-US" err="1"/>
              <a:t>HotSpot</a:t>
            </a:r>
            <a:r>
              <a:rPr lang="en-US"/>
              <a:t> to </a:t>
            </a:r>
            <a:r>
              <a:rPr lang="en-US" b="1"/>
              <a:t>create your first machine code</a:t>
            </a:r>
            <a:r>
              <a:rPr lang="en-US"/>
              <a:t>. You do that because you want to speed up your application as fast as possible.</a:t>
            </a:r>
          </a:p>
          <a:p>
            <a:r>
              <a:rPr lang="en-US"/>
              <a:t>Then, </a:t>
            </a:r>
            <a:r>
              <a:rPr lang="en-US" b="1"/>
              <a:t>when a method gets really hot,</a:t>
            </a:r>
            <a:r>
              <a:rPr lang="en-US"/>
              <a:t> meaning you've had to first compile, you've got some profile, then the method </a:t>
            </a:r>
            <a:r>
              <a:rPr lang="en-US" b="1"/>
              <a:t>is scheduled for the second compiler</a:t>
            </a:r>
            <a:r>
              <a:rPr lang="en-US"/>
              <a:t>, and this is when the </a:t>
            </a:r>
            <a:r>
              <a:rPr lang="en-US" b="1"/>
              <a:t>heavyweight compiler,</a:t>
            </a:r>
            <a:r>
              <a:rPr lang="en-US"/>
              <a:t> either the </a:t>
            </a:r>
            <a:r>
              <a:rPr lang="en-US" b="1"/>
              <a:t>C2 </a:t>
            </a:r>
            <a:r>
              <a:rPr lang="en-US"/>
              <a:t>compiler </a:t>
            </a:r>
            <a:r>
              <a:rPr lang="en-US" b="1"/>
              <a:t>or </a:t>
            </a:r>
            <a:r>
              <a:rPr lang="en-US"/>
              <a:t>the </a:t>
            </a:r>
            <a:r>
              <a:rPr lang="en-US" b="1" err="1"/>
              <a:t>GraalVM</a:t>
            </a:r>
            <a:r>
              <a:rPr lang="en-US" b="1"/>
              <a:t> </a:t>
            </a:r>
            <a:r>
              <a:rPr lang="en-US"/>
              <a:t>compiler comes in and </a:t>
            </a:r>
            <a:r>
              <a:rPr lang="en-US" b="1"/>
              <a:t>uses all the information gathered during the startup sequence</a:t>
            </a:r>
            <a:r>
              <a:rPr lang="en-US"/>
              <a:t> of the application </a:t>
            </a:r>
            <a:r>
              <a:rPr lang="en-US" b="1"/>
              <a:t>to create </a:t>
            </a:r>
            <a:r>
              <a:rPr lang="en-US"/>
              <a:t>the final, hopefully, </a:t>
            </a:r>
            <a:r>
              <a:rPr lang="en-US" b="1"/>
              <a:t>very good machine code</a:t>
            </a:r>
            <a:r>
              <a:rPr lang="en-US"/>
              <a:t>, and then you execute faster. </a:t>
            </a:r>
          </a:p>
          <a:p>
            <a:endParaRPr lang="en-US"/>
          </a:p>
          <a:p>
            <a:r>
              <a:rPr lang="en-US"/>
              <a:t>As you can see there's a long sequence here, and this is the main reason why an application that is running on the </a:t>
            </a:r>
            <a:r>
              <a:rPr lang="en-US" b="1"/>
              <a:t>Java Virtual Machine is starting up slowly</a:t>
            </a:r>
            <a:r>
              <a:rPr lang="en-US"/>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211278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052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reason is that in the JIT compilation mode of </a:t>
            </a:r>
            <a:r>
              <a:rPr lang="en-US" err="1"/>
              <a:t>GraalVM</a:t>
            </a:r>
            <a:r>
              <a:rPr lang="en-US"/>
              <a:t> on </a:t>
            </a:r>
            <a:r>
              <a:rPr lang="en-US" err="1"/>
              <a:t>HotSpot</a:t>
            </a:r>
            <a:r>
              <a:rPr lang="en-US"/>
              <a:t>, you need to keep a lot of things in memory, </a:t>
            </a:r>
          </a:p>
          <a:p>
            <a:r>
              <a:rPr lang="en-US"/>
              <a:t>you need to load parts of the JVM executable, you get the application data. </a:t>
            </a:r>
          </a:p>
          <a:p>
            <a:r>
              <a:rPr lang="en-US"/>
              <a:t>The loaded byte codes and class files. Then, you have reflection meta-data because you need to be always ready to do a certain reflection call or do a debug session on your JVM, for example. </a:t>
            </a:r>
          </a:p>
          <a:p>
            <a:r>
              <a:rPr lang="en-US"/>
              <a:t>You get the code cash, this is where you'll install the Just In Time compiled code that is created on the fly. </a:t>
            </a:r>
          </a:p>
          <a:p>
            <a:r>
              <a:rPr lang="en-US"/>
              <a:t>Then, you have profiling data. You need to keep the data in memory that was used to feed the JIT compiler, and then finally, the JIT compiler itself, which hopefully, when the application reaches the steady state, will be no longer relevant because hopefully, no compilations are going on anymore when your application runs for a very long time. During the startup and during the warm-up period, there'll be a lot of compilations that also take memory.</a:t>
            </a:r>
          </a:p>
          <a:p>
            <a:endParaRPr lang="en-US"/>
          </a:p>
          <a:p>
            <a:r>
              <a:rPr lang="en-US"/>
              <a:t>In Ahead of Time compiler case this is much less available, it is much less that needs to be kept in memory. You basically load the application executable and you load the application data. The savings you get here depend on how much payload data the application has because the application payload data is the same on both configurations. If your application payload data is 32 gigabyte, you won't save anything, if your application payload data is 500 megabyte, you might save a lot.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777656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88059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Overview</a:t>
            </a:r>
            <a:r>
              <a:rPr lang="nl-NL"/>
              <a:t> of </a:t>
            </a:r>
            <a:r>
              <a:rPr lang="nl-NL" err="1"/>
              <a:t>main</a:t>
            </a:r>
            <a:r>
              <a:rPr lang="nl-NL"/>
              <a:t> </a:t>
            </a:r>
            <a:r>
              <a:rPr lang="nl-NL" err="1"/>
              <a:t>themes</a:t>
            </a:r>
            <a:r>
              <a:rPr lang="nl-NL"/>
              <a:t> </a:t>
            </a:r>
            <a:r>
              <a:rPr lang="nl-NL" err="1"/>
              <a:t>and</a:t>
            </a:r>
            <a:r>
              <a:rPr lang="nl-NL"/>
              <a:t> topics</a:t>
            </a:r>
          </a:p>
          <a:p>
            <a:r>
              <a:rPr lang="nl-NL"/>
              <a:t>(</a:t>
            </a:r>
            <a:r>
              <a:rPr lang="nl-NL" err="1"/>
              <a:t>instead</a:t>
            </a:r>
            <a:r>
              <a:rPr lang="nl-NL"/>
              <a:t> of boring list of </a:t>
            </a:r>
            <a:r>
              <a:rPr lang="nl-NL" err="1"/>
              <a:t>all</a:t>
            </a:r>
            <a:r>
              <a:rPr lang="nl-NL"/>
              <a:t> topics in </a:t>
            </a:r>
            <a:r>
              <a:rPr lang="nl-NL" err="1"/>
              <a:t>the</a:t>
            </a:r>
            <a:r>
              <a:rPr lang="nl-NL"/>
              <a:t> agenda)</a:t>
            </a:r>
          </a:p>
          <a:p>
            <a:r>
              <a:rPr lang="nl-NL"/>
              <a:t>We </a:t>
            </a:r>
            <a:r>
              <a:rPr lang="nl-NL" err="1"/>
              <a:t>can</a:t>
            </a:r>
            <a:r>
              <a:rPr lang="nl-NL"/>
              <a:t> make </a:t>
            </a:r>
            <a:r>
              <a:rPr lang="nl-NL" err="1"/>
              <a:t>this</a:t>
            </a:r>
            <a:r>
              <a:rPr lang="nl-NL"/>
              <a:t> slide </a:t>
            </a:r>
            <a:r>
              <a:rPr lang="nl-NL" err="1"/>
              <a:t>build</a:t>
            </a:r>
            <a:r>
              <a:rPr lang="nl-NL"/>
              <a:t> – </a:t>
            </a:r>
            <a:r>
              <a:rPr lang="nl-NL" err="1"/>
              <a:t>to</a:t>
            </a:r>
            <a:r>
              <a:rPr lang="nl-NL"/>
              <a:t> </a:t>
            </a:r>
            <a:r>
              <a:rPr lang="nl-NL" err="1"/>
              <a:t>indicate</a:t>
            </a:r>
            <a:r>
              <a:rPr lang="nl-NL"/>
              <a:t> </a:t>
            </a:r>
            <a:r>
              <a:rPr lang="nl-NL" err="1"/>
              <a:t>the</a:t>
            </a:r>
            <a:r>
              <a:rPr lang="nl-NL"/>
              <a:t> order of </a:t>
            </a:r>
            <a:r>
              <a:rPr lang="nl-NL" err="1"/>
              <a:t>the</a:t>
            </a:r>
            <a:r>
              <a:rPr lang="nl-NL"/>
              <a:t> topics</a:t>
            </a:r>
          </a:p>
          <a:p>
            <a:endParaRPr lang="nl-NL"/>
          </a:p>
          <a:p>
            <a:r>
              <a:rPr lang="nl-NL"/>
              <a:t>High-performance modern Java</a:t>
            </a:r>
          </a:p>
          <a:p>
            <a:r>
              <a:rPr lang="nl-NL"/>
              <a:t>Low-footprint, </a:t>
            </a:r>
            <a:r>
              <a:rPr lang="nl-NL" err="1"/>
              <a:t>fast</a:t>
            </a:r>
            <a:r>
              <a:rPr lang="nl-NL"/>
              <a:t>-startup Java</a:t>
            </a:r>
          </a:p>
          <a:p>
            <a:r>
              <a:rPr lang="nl-NL"/>
              <a:t>Combine </a:t>
            </a:r>
            <a:r>
              <a:rPr lang="nl-NL" err="1"/>
              <a:t>JavaScript</a:t>
            </a:r>
            <a:r>
              <a:rPr lang="nl-NL"/>
              <a:t>, Java, Ruby, </a:t>
            </a:r>
            <a:r>
              <a:rPr lang="nl-NL" err="1"/>
              <a:t>and</a:t>
            </a:r>
            <a:r>
              <a:rPr lang="nl-NL"/>
              <a:t> R</a:t>
            </a:r>
          </a:p>
          <a:p>
            <a:endParaRPr lang="nl-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0724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r>
              <a:rPr lang="en-US" sz="1200" b="1" i="0" u="none" strike="noStrike" cap="none">
                <a:solidFill>
                  <a:schemeClr val="dk1"/>
                </a:solidFill>
                <a:effectLst/>
                <a:latin typeface="Calibri"/>
                <a:ea typeface="Calibri"/>
                <a:cs typeface="Calibri"/>
                <a:sym typeface="Calibri"/>
              </a:rPr>
              <a:t>Start with Demo</a:t>
            </a:r>
            <a:r>
              <a:rPr lang="en-US" sz="1200" b="0" i="0" u="none" strike="noStrike" cap="none">
                <a:solidFill>
                  <a:schemeClr val="dk1"/>
                </a:solidFill>
                <a:effectLst/>
                <a:latin typeface="Calibri"/>
                <a:ea typeface="Calibri"/>
                <a:cs typeface="Calibri"/>
                <a:sym typeface="Calibri"/>
              </a:rPr>
              <a:t> - quickly create some excitement about what </a:t>
            </a:r>
            <a:r>
              <a:rPr lang="en-US" sz="1200" b="0" i="0" u="none" strike="noStrike" cap="none" err="1">
                <a:solidFill>
                  <a:schemeClr val="dk1"/>
                </a:solidFill>
                <a:effectLst/>
                <a:latin typeface="Calibri"/>
                <a:ea typeface="Calibri"/>
                <a:cs typeface="Calibri"/>
                <a:sym typeface="Calibri"/>
              </a:rPr>
              <a:t>GraalVM</a:t>
            </a:r>
            <a:r>
              <a:rPr lang="en-US" sz="1200" b="0" i="0" u="none" strike="noStrike" cap="none">
                <a:solidFill>
                  <a:schemeClr val="dk1"/>
                </a:solidFill>
                <a:effectLst/>
                <a:latin typeface="Calibri"/>
                <a:ea typeface="Calibri"/>
                <a:cs typeface="Calibri"/>
                <a:sym typeface="Calibri"/>
              </a:rPr>
              <a:t> adds in terms of very tangible </a:t>
            </a:r>
            <a:r>
              <a:rPr lang="en-US"/>
              <a:t>benefits</a:t>
            </a:r>
          </a:p>
          <a:p>
            <a:r>
              <a:rPr lang="en-US"/>
              <a:t>Fast</a:t>
            </a:r>
            <a:r>
              <a:rPr lang="en-US" sz="1200" b="0" i="0" u="none" strike="noStrike" cap="none">
                <a:solidFill>
                  <a:schemeClr val="dk1"/>
                </a:solidFill>
                <a:effectLst/>
                <a:latin typeface="Calibri"/>
                <a:ea typeface="Calibri"/>
                <a:cs typeface="Calibri"/>
                <a:sym typeface="Calibri"/>
              </a:rPr>
              <a:t> execution</a:t>
            </a:r>
            <a:endParaRPr lang="en-US"/>
          </a:p>
          <a:p>
            <a:pPr lvl="1"/>
            <a:r>
              <a:rPr lang="en-US" sz="1200" b="0" i="0" u="none" strike="noStrike" cap="none">
                <a:solidFill>
                  <a:schemeClr val="dk1"/>
                </a:solidFill>
                <a:effectLst/>
                <a:latin typeface="Calibri"/>
                <a:ea typeface="Calibri"/>
                <a:cs typeface="Calibri"/>
                <a:sym typeface="Calibri"/>
              </a:rPr>
              <a:t>run a Java application in the normal way - show timing</a:t>
            </a:r>
          </a:p>
          <a:p>
            <a:pPr lvl="1"/>
            <a:r>
              <a:rPr lang="en-US" sz="1200" b="0" i="0" u="none" strike="noStrike" cap="none">
                <a:solidFill>
                  <a:schemeClr val="dk1"/>
                </a:solidFill>
                <a:effectLst/>
                <a:latin typeface="Calibri"/>
                <a:ea typeface="Calibri"/>
                <a:cs typeface="Calibri"/>
                <a:sym typeface="Calibri"/>
              </a:rPr>
              <a:t>run the same Java application as AOT-compiled native application - show timing</a:t>
            </a:r>
          </a:p>
          <a:p>
            <a:pPr lvl="1"/>
            <a:r>
              <a:rPr lang="en-US" sz="1200" b="0" i="0" u="none" strike="noStrike" cap="none">
                <a:solidFill>
                  <a:schemeClr val="dk1"/>
                </a:solidFill>
                <a:effectLst/>
                <a:latin typeface="Calibri"/>
                <a:ea typeface="Calibri"/>
                <a:cs typeface="Calibri"/>
                <a:sym typeface="Calibri"/>
              </a:rPr>
              <a:t>conclude that the application starts/runs /completes much faster - and has a smaller footprint (memory, disk) as well; no full blown JVM but light weight runtime</a:t>
            </a:r>
            <a:r>
              <a:rPr lang="en-US"/>
              <a:t> (and show for example container sizes – container with traditional runtime and container with native binary)</a:t>
            </a:r>
            <a:endParaRPr lang="en-US" sz="1200" b="0" i="0" u="none" strike="noStrike" cap="none">
              <a:solidFill>
                <a:schemeClr val="dk1"/>
              </a:solidFill>
              <a:effectLst/>
              <a:latin typeface="Calibri"/>
              <a:ea typeface="Calibri"/>
              <a:cs typeface="Calibri"/>
            </a:endParaRPr>
          </a:p>
        </p:txBody>
      </p:sp>
      <p:sp>
        <p:nvSpPr>
          <p:cNvPr id="87" name="Google Shape;87;p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nl-NL"/>
              <a:t>23</a:t>
            </a:fld>
            <a:endParaRPr/>
          </a:p>
        </p:txBody>
      </p:sp>
    </p:spTree>
    <p:extLst>
      <p:ext uri="{BB962C8B-B14F-4D97-AF65-F5344CB8AC3E}">
        <p14:creationId xmlns:p14="http://schemas.microsoft.com/office/powerpoint/2010/main" val="29288587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851809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5949060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7837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9305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21853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88819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82929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14816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5887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943061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918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200891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842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3330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272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2203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662093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a:t>
            </a:r>
            <a:r>
              <a:rPr lang="nl-NL" dirty="0">
                <a:hlinkClick r:id="rId3"/>
              </a:rPr>
              <a:t>://www.graalvm.org/docs/reference-manual/languages/js/</a:t>
            </a:r>
            <a:endParaRPr lang="nl-NL" dirty="0"/>
          </a:p>
          <a:p>
            <a:endParaRPr lang="nl-NL" dirty="0"/>
          </a:p>
          <a:p>
            <a:r>
              <a:rPr lang="nl-NL" dirty="0">
                <a:hlinkClick r:id="rId4"/>
              </a:rPr>
              <a:t>https://github.com/graalvm/graaljs/blob/master/docs/user/JavaInterop.md</a:t>
            </a:r>
            <a:endParaRPr lang="nl-NL" dirty="0"/>
          </a:p>
          <a:p>
            <a:endParaRPr lang="nl-NL" dirty="0"/>
          </a:p>
          <a:p>
            <a:r>
              <a:rPr lang="en-US" sz="1200" b="0" i="0" u="none" strike="noStrike" cap="none" dirty="0">
                <a:solidFill>
                  <a:schemeClr val="dk1"/>
                </a:solidFill>
                <a:effectLst/>
                <a:latin typeface="Calibri"/>
                <a:ea typeface="Calibri"/>
                <a:cs typeface="Calibri"/>
                <a:sym typeface="Calibri"/>
              </a:rPr>
              <a:t>Node.js applications running on </a:t>
            </a:r>
            <a:r>
              <a:rPr lang="en-US" sz="1200" b="0" i="0" u="none" strike="noStrike" cap="none" dirty="0" err="1">
                <a:solidFill>
                  <a:schemeClr val="dk1"/>
                </a:solidFill>
                <a:effectLst/>
                <a:latin typeface="Calibri"/>
                <a:ea typeface="Calibri"/>
                <a:cs typeface="Calibri"/>
                <a:sym typeface="Calibri"/>
              </a:rPr>
              <a:t>GraalVM's</a:t>
            </a:r>
            <a:r>
              <a:rPr lang="en-US" sz="1200" b="0" i="0" u="none" strike="noStrike" cap="none" dirty="0">
                <a:solidFill>
                  <a:schemeClr val="dk1"/>
                </a:solidFill>
                <a:effectLst/>
                <a:latin typeface="Calibri"/>
                <a:ea typeface="Calibri"/>
                <a:cs typeface="Calibri"/>
                <a:sym typeface="Calibri"/>
              </a:rPr>
              <a:t> JavaScript engine have access to all of Node.js' APIs, including built-in Node.js' modules such as </a:t>
            </a:r>
            <a:r>
              <a:rPr lang="en-US" dirty="0"/>
              <a:t>'fs'</a:t>
            </a:r>
            <a:r>
              <a:rPr lang="en-US" sz="1200" b="0" i="0" u="none" strike="noStrike" cap="none" dirty="0">
                <a:solidFill>
                  <a:schemeClr val="dk1"/>
                </a:solidFill>
                <a:effectLst/>
                <a:latin typeface="Calibri"/>
                <a:ea typeface="Calibri"/>
                <a:cs typeface="Calibri"/>
                <a:sym typeface="Calibri"/>
              </a:rPr>
              <a:t>, </a:t>
            </a:r>
            <a:r>
              <a:rPr lang="en-US" dirty="0"/>
              <a:t>'http'</a:t>
            </a:r>
            <a:r>
              <a:rPr lang="en-US" sz="1200" b="0" i="0" u="none" strike="noStrike" cap="none" dirty="0">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dirty="0">
                <a:solidFill>
                  <a:schemeClr val="dk1"/>
                </a:solidFill>
                <a:effectLst/>
                <a:latin typeface="Calibri"/>
                <a:ea typeface="Calibri"/>
                <a:cs typeface="Calibri"/>
                <a:sym typeface="Calibri"/>
                <a:hlinkClick r:id="rId5"/>
              </a:rPr>
              <a:t>Context API</a:t>
            </a:r>
            <a:r>
              <a:rPr lang="en-US" sz="1200" b="0" i="0" u="none" strike="noStrike" cap="none" dirty="0">
                <a:solidFill>
                  <a:schemeClr val="dk1"/>
                </a:solidFill>
                <a:effectLst/>
                <a:latin typeface="Calibri"/>
                <a:ea typeface="Calibri"/>
                <a:cs typeface="Calibri"/>
                <a:sym typeface="Calibri"/>
              </a:rPr>
              <a:t>, and do </a:t>
            </a:r>
            <a:r>
              <a:rPr lang="en-US" sz="1200" b="0" i="1" u="none" strike="noStrike" cap="none" dirty="0">
                <a:solidFill>
                  <a:schemeClr val="dk1"/>
                </a:solidFill>
                <a:effectLst/>
                <a:latin typeface="Calibri"/>
                <a:ea typeface="Calibri"/>
                <a:cs typeface="Calibri"/>
                <a:sym typeface="Calibri"/>
              </a:rPr>
              <a:t>not</a:t>
            </a:r>
            <a:r>
              <a:rPr lang="en-US" sz="1200" b="0" i="0" u="none" strike="noStrike" cap="none" dirty="0">
                <a:solidFill>
                  <a:schemeClr val="dk1"/>
                </a:solidFill>
                <a:effectLst/>
                <a:latin typeface="Calibri"/>
                <a:ea typeface="Calibri"/>
                <a:cs typeface="Calibri"/>
                <a:sym typeface="Calibri"/>
              </a:rPr>
              <a:t> have access to Node.js' built-in modules.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11281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3741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293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https://en.wikipedia.org/wiki/GraalVM</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28834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2123aa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2123aab7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622123aab7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NL"/>
              <a:t>7</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https://openjdk.java.net/projects/graal/</a:t>
            </a:r>
            <a:endParaRPr lang="nl-NL" dirty="0"/>
          </a:p>
          <a:p>
            <a:r>
              <a:rPr lang="nl-NL" dirty="0">
                <a:hlinkClick r:id="rId4"/>
              </a:rPr>
              <a:t>https://www.graalvm.org/docs/release-notes/19_3/</a:t>
            </a:r>
            <a:r>
              <a:rPr lang="nl-NL" dirty="0"/>
              <a:t> </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049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2139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part of our presentation, we will focus on JVM-based languages and try to explain the difference between 2 compilation modes provided by GraalVM.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12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54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eldia" type="title">
  <p:cSld name="TITLE">
    <p:spTree>
      <p:nvGrpSpPr>
        <p:cNvPr id="1" name="Shape 15"/>
        <p:cNvGrpSpPr/>
        <p:nvPr/>
      </p:nvGrpSpPr>
      <p:grpSpPr>
        <a:xfrm>
          <a:off x="0" y="0"/>
          <a:ext cx="0" cy="0"/>
          <a:chOff x="0" y="0"/>
          <a:chExt cx="0" cy="0"/>
        </a:xfrm>
      </p:grpSpPr>
      <p:sp>
        <p:nvSpPr>
          <p:cNvPr id="16" name="Google Shape;16;p5"/>
          <p:cNvSpPr txBox="1">
            <a:spLocks noGrp="1"/>
          </p:cNvSpPr>
          <p:nvPr>
            <p:ph type="ctrTitle"/>
          </p:nvPr>
        </p:nvSpPr>
        <p:spPr>
          <a:xfrm>
            <a:off x="685800" y="1597819"/>
            <a:ext cx="7772400" cy="1102519"/>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5"/>
          <p:cNvSpPr txBox="1">
            <a:spLocks noGrp="1"/>
          </p:cNvSpPr>
          <p:nvPr>
            <p:ph type="subTitle" idx="1"/>
          </p:nvPr>
        </p:nvSpPr>
        <p:spPr>
          <a:xfrm>
            <a:off x="1371600" y="2914650"/>
            <a:ext cx="6400800" cy="131445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18" name="Google Shape;18;p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20" name="Google Shape;20;p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el en verticale tekst" type="vertTx">
  <p:cSld name="VERTICAL_TEXT">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4"/>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1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77" name="Google Shape;77;p1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e titel en tekst" type="vertTitleAndTx">
  <p:cSld name="VERTICAL_TITLE_AND_VERTICAL_TEXT">
    <p:spTree>
      <p:nvGrpSpPr>
        <p:cNvPr id="1" name="Shape 78"/>
        <p:cNvGrpSpPr/>
        <p:nvPr/>
      </p:nvGrpSpPr>
      <p:grpSpPr>
        <a:xfrm>
          <a:off x="0" y="0"/>
          <a:ext cx="0" cy="0"/>
          <a:chOff x="0" y="0"/>
          <a:chExt cx="0" cy="0"/>
        </a:xfrm>
      </p:grpSpPr>
      <p:sp>
        <p:nvSpPr>
          <p:cNvPr id="79" name="Google Shape;79;p15"/>
          <p:cNvSpPr txBox="1">
            <a:spLocks noGrp="1"/>
          </p:cNvSpPr>
          <p:nvPr>
            <p:ph type="title"/>
          </p:nvPr>
        </p:nvSpPr>
        <p:spPr>
          <a:xfrm rot="5400000">
            <a:off x="5463778" y="1371601"/>
            <a:ext cx="4388644"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5"/>
          <p:cNvSpPr txBox="1">
            <a:spLocks noGrp="1"/>
          </p:cNvSpPr>
          <p:nvPr>
            <p:ph type="body" idx="1"/>
          </p:nvPr>
        </p:nvSpPr>
        <p:spPr>
          <a:xfrm rot="5400000">
            <a:off x="1272778" y="-609599"/>
            <a:ext cx="4388644"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15"/>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5"/>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83" name="Google Shape;83;p15"/>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96354484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9163616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p>
        </p:txBody>
      </p:sp>
    </p:spTree>
    <p:extLst>
      <p:ext uri="{BB962C8B-B14F-4D97-AF65-F5344CB8AC3E}">
        <p14:creationId xmlns:p14="http://schemas.microsoft.com/office/powerpoint/2010/main" val="18243603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1224000"/>
            <a:ext cx="6623999"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On Stage December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258953611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On Stage December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5140154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4464000"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On Stage December 2019 - HOW AND WHY GRAALVM</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spTree>
    <p:extLst>
      <p:ext uri="{BB962C8B-B14F-4D97-AF65-F5344CB8AC3E}">
        <p14:creationId xmlns:p14="http://schemas.microsoft.com/office/powerpoint/2010/main" val="253428186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On Stage December 2019 - HOW AND WHY GRAALVM</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11" name="Content Placeholder 2"/>
          <p:cNvSpPr>
            <a:spLocks noGrp="1"/>
          </p:cNvSpPr>
          <p:nvPr>
            <p:ph idx="1"/>
          </p:nvPr>
        </p:nvSpPr>
        <p:spPr>
          <a:xfrm>
            <a:off x="720003"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4"/>
          </p:nvPr>
        </p:nvSpPr>
        <p:spPr>
          <a:xfrm>
            <a:off x="4679007"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32779857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On Stage December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15911919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el en object" type="obj">
  <p:cSld name="OBJECT">
    <p:spTree>
      <p:nvGrpSpPr>
        <p:cNvPr id="1" name="Shape 21"/>
        <p:cNvGrpSpPr/>
        <p:nvPr/>
      </p:nvGrpSpPr>
      <p:grpSpPr>
        <a:xfrm>
          <a:off x="0" y="0"/>
          <a:ext cx="0" cy="0"/>
          <a:chOff x="0" y="0"/>
          <a:chExt cx="0" cy="0"/>
        </a:xfrm>
      </p:grpSpPr>
      <p:sp>
        <p:nvSpPr>
          <p:cNvPr id="22" name="Google Shape;22;p6"/>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24" name="Google Shape;24;p6"/>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26" name="Google Shape;26;p6"/>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On Stage December 2019 - HOW AND WHY GRAALVM</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02463120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On Stage December 2019 - HOW AND WHY GRAALVM</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223541040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On Stage December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474313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On Stage December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95849520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On Stage December 2019 - HOW AND WHY GRAALVM</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28700960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On Stage December 2019 - HOW AND WHY GRAALVM</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749147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013" baseline="0"/>
            </a:lvl1pPr>
          </a:lstStyle>
          <a:p>
            <a:pPr lvl="0"/>
            <a:r>
              <a:rPr lang="en-US"/>
              <a:t>Click here to edit subtitle</a:t>
            </a:r>
          </a:p>
        </p:txBody>
      </p:sp>
    </p:spTree>
    <p:extLst>
      <p:ext uri="{BB962C8B-B14F-4D97-AF65-F5344CB8AC3E}">
        <p14:creationId xmlns:p14="http://schemas.microsoft.com/office/powerpoint/2010/main" val="413134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ekop" type="secHead">
  <p:cSld name="SECTION_HEADER">
    <p:spTree>
      <p:nvGrpSpPr>
        <p:cNvPr id="1" name="Shape 27"/>
        <p:cNvGrpSpPr/>
        <p:nvPr/>
      </p:nvGrpSpPr>
      <p:grpSpPr>
        <a:xfrm>
          <a:off x="0" y="0"/>
          <a:ext cx="0" cy="0"/>
          <a:chOff x="0" y="0"/>
          <a:chExt cx="0" cy="0"/>
        </a:xfrm>
      </p:grpSpPr>
      <p:sp>
        <p:nvSpPr>
          <p:cNvPr id="28" name="Google Shape;28;p7"/>
          <p:cNvSpPr txBox="1">
            <a:spLocks noGrp="1"/>
          </p:cNvSpPr>
          <p:nvPr>
            <p:ph type="title"/>
          </p:nvPr>
        </p:nvSpPr>
        <p:spPr>
          <a:xfrm>
            <a:off x="722313" y="3305176"/>
            <a:ext cx="7772400" cy="1021556"/>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7"/>
          <p:cNvSpPr txBox="1">
            <a:spLocks noGrp="1"/>
          </p:cNvSpPr>
          <p:nvPr>
            <p:ph type="body" idx="1"/>
          </p:nvPr>
        </p:nvSpPr>
        <p:spPr>
          <a:xfrm>
            <a:off x="722313" y="2180035"/>
            <a:ext cx="7772400" cy="1125140"/>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7"/>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7"/>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32" name="Google Shape;32;p7"/>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ee objecten" type="twoObj">
  <p:cSld name="TWO_OBJECTS">
    <p:spTree>
      <p:nvGrpSpPr>
        <p:cNvPr id="1" name="Shape 33"/>
        <p:cNvGrpSpPr/>
        <p:nvPr/>
      </p:nvGrpSpPr>
      <p:grpSpPr>
        <a:xfrm>
          <a:off x="0" y="0"/>
          <a:ext cx="0" cy="0"/>
          <a:chOff x="0" y="0"/>
          <a:chExt cx="0" cy="0"/>
        </a:xfrm>
      </p:grpSpPr>
      <p:sp>
        <p:nvSpPr>
          <p:cNvPr id="34" name="Google Shape;34;p8"/>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8"/>
          <p:cNvSpPr txBox="1">
            <a:spLocks noGrp="1"/>
          </p:cNvSpPr>
          <p:nvPr>
            <p:ph type="body" idx="1"/>
          </p:nvPr>
        </p:nvSpPr>
        <p:spPr>
          <a:xfrm>
            <a:off x="457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8"/>
          <p:cNvSpPr txBox="1">
            <a:spLocks noGrp="1"/>
          </p:cNvSpPr>
          <p:nvPr>
            <p:ph type="body" idx="2"/>
          </p:nvPr>
        </p:nvSpPr>
        <p:spPr>
          <a:xfrm>
            <a:off x="4648200" y="1200151"/>
            <a:ext cx="4038600" cy="3394472"/>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8"/>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8"/>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39" name="Google Shape;39;p8"/>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Vergelijking" type="twoTxTwoObj">
  <p:cSld name="TWO_OBJECTS_WITH_TEXT">
    <p:spTree>
      <p:nvGrpSpPr>
        <p:cNvPr id="1" name="Shape 40"/>
        <p:cNvGrpSpPr/>
        <p:nvPr/>
      </p:nvGrpSpPr>
      <p:grpSpPr>
        <a:xfrm>
          <a:off x="0" y="0"/>
          <a:ext cx="0" cy="0"/>
          <a:chOff x="0" y="0"/>
          <a:chExt cx="0" cy="0"/>
        </a:xfrm>
      </p:grpSpPr>
      <p:sp>
        <p:nvSpPr>
          <p:cNvPr id="41" name="Google Shape;41;p9"/>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9"/>
          <p:cNvSpPr txBox="1">
            <a:spLocks noGrp="1"/>
          </p:cNvSpPr>
          <p:nvPr>
            <p:ph type="body" idx="1"/>
          </p:nvPr>
        </p:nvSpPr>
        <p:spPr>
          <a:xfrm>
            <a:off x="457200" y="1151335"/>
            <a:ext cx="4040188"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9"/>
          <p:cNvSpPr txBox="1">
            <a:spLocks noGrp="1"/>
          </p:cNvSpPr>
          <p:nvPr>
            <p:ph type="body" idx="2"/>
          </p:nvPr>
        </p:nvSpPr>
        <p:spPr>
          <a:xfrm>
            <a:off x="457200" y="1631156"/>
            <a:ext cx="4040188"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9"/>
          <p:cNvSpPr txBox="1">
            <a:spLocks noGrp="1"/>
          </p:cNvSpPr>
          <p:nvPr>
            <p:ph type="body" idx="3"/>
          </p:nvPr>
        </p:nvSpPr>
        <p:spPr>
          <a:xfrm>
            <a:off x="4645026" y="1151335"/>
            <a:ext cx="4041775" cy="47982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9"/>
          <p:cNvSpPr txBox="1">
            <a:spLocks noGrp="1"/>
          </p:cNvSpPr>
          <p:nvPr>
            <p:ph type="body" idx="4"/>
          </p:nvPr>
        </p:nvSpPr>
        <p:spPr>
          <a:xfrm>
            <a:off x="4645026" y="1631156"/>
            <a:ext cx="4041775" cy="2963466"/>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9"/>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9"/>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48" name="Google Shape;48;p9"/>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Alleen titel" type="titleOnly">
  <p:cSld name="TITLE_ONLY">
    <p:spTree>
      <p:nvGrpSpPr>
        <p:cNvPr id="1" name="Shape 49"/>
        <p:cNvGrpSpPr/>
        <p:nvPr/>
      </p:nvGrpSpPr>
      <p:grpSpPr>
        <a:xfrm>
          <a:off x="0" y="0"/>
          <a:ext cx="0" cy="0"/>
          <a:chOff x="0" y="0"/>
          <a:chExt cx="0" cy="0"/>
        </a:xfrm>
      </p:grpSpPr>
      <p:sp>
        <p:nvSpPr>
          <p:cNvPr id="50" name="Google Shape;50;p10"/>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10"/>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10"/>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53" name="Google Shape;53;p10"/>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Leeg" type="blank">
  <p:cSld name="BLANK">
    <p:spTree>
      <p:nvGrpSpPr>
        <p:cNvPr id="1" name="Shape 54"/>
        <p:cNvGrpSpPr/>
        <p:nvPr/>
      </p:nvGrpSpPr>
      <p:grpSpPr>
        <a:xfrm>
          <a:off x="0" y="0"/>
          <a:ext cx="0" cy="0"/>
          <a:chOff x="0" y="0"/>
          <a:chExt cx="0" cy="0"/>
        </a:xfrm>
      </p:grpSpPr>
      <p:sp>
        <p:nvSpPr>
          <p:cNvPr id="55" name="Google Shape;55;p11"/>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11"/>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57" name="Google Shape;57;p11"/>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Inhoud met bijschrift" type="objTx">
  <p:cSld name="OBJECT_WITH_CAPTION_TEXT">
    <p:spTree>
      <p:nvGrpSpPr>
        <p:cNvPr id="1" name="Shape 58"/>
        <p:cNvGrpSpPr/>
        <p:nvPr/>
      </p:nvGrpSpPr>
      <p:grpSpPr>
        <a:xfrm>
          <a:off x="0" y="0"/>
          <a:ext cx="0" cy="0"/>
          <a:chOff x="0" y="0"/>
          <a:chExt cx="0" cy="0"/>
        </a:xfrm>
      </p:grpSpPr>
      <p:sp>
        <p:nvSpPr>
          <p:cNvPr id="59" name="Google Shape;59;p12"/>
          <p:cNvSpPr txBox="1">
            <a:spLocks noGrp="1"/>
          </p:cNvSpPr>
          <p:nvPr>
            <p:ph type="title"/>
          </p:nvPr>
        </p:nvSpPr>
        <p:spPr>
          <a:xfrm>
            <a:off x="457201" y="204787"/>
            <a:ext cx="3008313" cy="8715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12"/>
          <p:cNvSpPr txBox="1">
            <a:spLocks noGrp="1"/>
          </p:cNvSpPr>
          <p:nvPr>
            <p:ph type="body" idx="1"/>
          </p:nvPr>
        </p:nvSpPr>
        <p:spPr>
          <a:xfrm>
            <a:off x="3575050" y="204788"/>
            <a:ext cx="5111750" cy="4389835"/>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12"/>
          <p:cNvSpPr txBox="1">
            <a:spLocks noGrp="1"/>
          </p:cNvSpPr>
          <p:nvPr>
            <p:ph type="body" idx="2"/>
          </p:nvPr>
        </p:nvSpPr>
        <p:spPr>
          <a:xfrm>
            <a:off x="457201" y="1076326"/>
            <a:ext cx="3008313" cy="351829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12"/>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12"/>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64" name="Google Shape;64;p12"/>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Afbeelding met bijschrift" type="picTx">
  <p:cSld name="PICTURE_WITH_CAPTION_TEXT">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1792288" y="3600450"/>
            <a:ext cx="5486400" cy="425054"/>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3"/>
          <p:cNvSpPr>
            <a:spLocks noGrp="1"/>
          </p:cNvSpPr>
          <p:nvPr>
            <p:ph type="pic" idx="2"/>
          </p:nvPr>
        </p:nvSpPr>
        <p:spPr>
          <a:xfrm>
            <a:off x="1792288" y="459581"/>
            <a:ext cx="5486400" cy="3086100"/>
          </a:xfrm>
          <a:prstGeom prst="rect">
            <a:avLst/>
          </a:prstGeom>
          <a:noFill/>
          <a:ln>
            <a:noFill/>
          </a:ln>
        </p:spPr>
        <p:txBody>
          <a:bodyPr spcFirstLastPara="1" wrap="square" lIns="91425" tIns="45700" rIns="91425" bIns="45700" anchor="t" anchorCtr="0">
            <a:normAutofit/>
          </a:bodyPr>
          <a:lstStyle>
            <a:lvl1pPr marR="0" lvl="0" algn="l" rtl="0">
              <a:spcBef>
                <a:spcPts val="640"/>
              </a:spcBef>
              <a:spcAft>
                <a:spcPts val="0"/>
              </a:spcAft>
              <a:buClr>
                <a:schemeClr val="dk1"/>
              </a:buClr>
              <a:buSzPts val="3200"/>
              <a:buFont typeface="Arial"/>
              <a:buNone/>
              <a:defRPr sz="3200" b="0" i="0" u="none" strike="noStrike" cap="none">
                <a:solidFill>
                  <a:schemeClr val="dk1"/>
                </a:solidFill>
                <a:latin typeface="Calibri"/>
                <a:ea typeface="Calibri"/>
                <a:cs typeface="Calibri"/>
                <a:sym typeface="Calibri"/>
              </a:defRPr>
            </a:lvl1pPr>
            <a:lvl2pPr marR="0" lvl="1" algn="l" rtl="0">
              <a:spcBef>
                <a:spcPts val="560"/>
              </a:spcBef>
              <a:spcAft>
                <a:spcPts val="0"/>
              </a:spcAft>
              <a:buClr>
                <a:schemeClr val="dk1"/>
              </a:buClr>
              <a:buSzPts val="2800"/>
              <a:buFont typeface="Arial"/>
              <a:buNone/>
              <a:defRPr sz="2800" b="0" i="0" u="none" strike="noStrike" cap="none">
                <a:solidFill>
                  <a:schemeClr val="dk1"/>
                </a:solidFill>
                <a:latin typeface="Calibri"/>
                <a:ea typeface="Calibri"/>
                <a:cs typeface="Calibri"/>
                <a:sym typeface="Calibri"/>
              </a:defRPr>
            </a:lvl2pPr>
            <a:lvl3pPr marR="0" lvl="2" algn="l" rtl="0">
              <a:spcBef>
                <a:spcPts val="480"/>
              </a:spcBef>
              <a:spcAft>
                <a:spcPts val="0"/>
              </a:spcAft>
              <a:buClr>
                <a:schemeClr val="dk1"/>
              </a:buClr>
              <a:buSzPts val="2400"/>
              <a:buFont typeface="Arial"/>
              <a:buNone/>
              <a:defRPr sz="2400" b="0" i="0" u="none" strike="noStrike" cap="none">
                <a:solidFill>
                  <a:schemeClr val="dk1"/>
                </a:solidFill>
                <a:latin typeface="Calibri"/>
                <a:ea typeface="Calibri"/>
                <a:cs typeface="Calibri"/>
                <a:sym typeface="Calibri"/>
              </a:defRPr>
            </a:lvl3pPr>
            <a:lvl4pPr marR="0" lvl="3"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4pPr>
            <a:lvl5pPr marR="0" lvl="4"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5pPr>
            <a:lvl6pPr marR="0" lvl="5"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6pPr>
            <a:lvl7pPr marR="0" lvl="6"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7pPr>
            <a:lvl8pPr marR="0" lvl="7"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8pPr>
            <a:lvl9pPr marR="0" lvl="8" algn="l" rtl="0">
              <a:spcBef>
                <a:spcPts val="400"/>
              </a:spcBef>
              <a:spcAft>
                <a:spcPts val="0"/>
              </a:spcAft>
              <a:buClr>
                <a:schemeClr val="dk1"/>
              </a:buClr>
              <a:buSzPts val="20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8" name="Google Shape;68;p13"/>
          <p:cNvSpPr txBox="1">
            <a:spLocks noGrp="1"/>
          </p:cNvSpPr>
          <p:nvPr>
            <p:ph type="body" idx="1"/>
          </p:nvPr>
        </p:nvSpPr>
        <p:spPr>
          <a:xfrm>
            <a:off x="1792288" y="4025503"/>
            <a:ext cx="5486400" cy="603647"/>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13"/>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3"/>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r>
              <a:rPr lang="en-US"/>
              <a:t>On Stage December 2019 - HOW AND WHY GRAALVM</a:t>
            </a:r>
            <a:endParaRPr/>
          </a:p>
        </p:txBody>
      </p:sp>
      <p:sp>
        <p:nvSpPr>
          <p:cNvPr id="71" name="Google Shape;71;p13"/>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nl-NL"/>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image" Target="../media/image2.pn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theme" Target="../theme/theme2.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19" Type="http://schemas.openxmlformats.org/officeDocument/2006/relationships/image" Target="../media/image3.jpg"/><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title"/>
          </p:nvPr>
        </p:nvSpPr>
        <p:spPr>
          <a:xfrm>
            <a:off x="457200" y="205979"/>
            <a:ext cx="8229600" cy="85725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4"/>
          <p:cNvSpPr txBox="1">
            <a:spLocks noGrp="1"/>
          </p:cNvSpPr>
          <p:nvPr>
            <p:ph type="body" idx="1"/>
          </p:nvPr>
        </p:nvSpPr>
        <p:spPr>
          <a:xfrm>
            <a:off x="457200" y="1200151"/>
            <a:ext cx="8229600" cy="3394472"/>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4"/>
          <p:cNvSpPr txBox="1">
            <a:spLocks noGrp="1"/>
          </p:cNvSpPr>
          <p:nvPr>
            <p:ph type="dt" idx="10"/>
          </p:nvPr>
        </p:nvSpPr>
        <p:spPr>
          <a:xfrm>
            <a:off x="457200" y="4767263"/>
            <a:ext cx="2133600" cy="273844"/>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4"/>
          <p:cNvSpPr txBox="1">
            <a:spLocks noGrp="1"/>
          </p:cNvSpPr>
          <p:nvPr>
            <p:ph type="ftr" idx="11"/>
          </p:nvPr>
        </p:nvSpPr>
        <p:spPr>
          <a:xfrm>
            <a:off x="3124200" y="4767263"/>
            <a:ext cx="2895600" cy="273844"/>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r>
              <a:rPr lang="en-US"/>
              <a:t>On Stage December 2019 - HOW AND WHY GRAALVM</a:t>
            </a:r>
            <a:endParaRPr/>
          </a:p>
        </p:txBody>
      </p:sp>
      <p:sp>
        <p:nvSpPr>
          <p:cNvPr id="14" name="Google Shape;14;p4"/>
          <p:cNvSpPr txBox="1">
            <a:spLocks noGrp="1"/>
          </p:cNvSpPr>
          <p:nvPr>
            <p:ph type="sldNum" idx="12"/>
          </p:nvPr>
        </p:nvSpPr>
        <p:spPr>
          <a:xfrm>
            <a:off x="6553200" y="4767263"/>
            <a:ext cx="2133600" cy="273844"/>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nl-NL"/>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a:t>TITELSTIJL VAN MODEL BEWERKEN</a:t>
            </a:r>
            <a:endParaRPr lang="en-US"/>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On Stage December 2019 - HOW AND WHY GRAALVM</a:t>
            </a:r>
            <a:endParaRPr lang="nl-NL"/>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366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8.png"/><Relationship Id="rId1" Type="http://schemas.openxmlformats.org/officeDocument/2006/relationships/slideLayout" Target="../slideLayouts/slideLayout21.xml"/><Relationship Id="rId4" Type="http://schemas.openxmlformats.org/officeDocument/2006/relationships/image" Target="../media/image19.png"/></Relationships>
</file>

<file path=ppt/slides/_rels/slide25.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18" Type="http://schemas.openxmlformats.org/officeDocument/2006/relationships/image" Target="../media/image45.png"/><Relationship Id="rId3" Type="http://schemas.openxmlformats.org/officeDocument/2006/relationships/image" Target="../media/image30.jpe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21.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jpe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2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27.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1.png"/><Relationship Id="rId7" Type="http://schemas.openxmlformats.org/officeDocument/2006/relationships/image" Target="../media/image44.png"/><Relationship Id="rId12" Type="http://schemas.openxmlformats.org/officeDocument/2006/relationships/image" Target="../media/image57.png"/><Relationship Id="rId2" Type="http://schemas.openxmlformats.org/officeDocument/2006/relationships/image" Target="../media/image40.png"/><Relationship Id="rId16" Type="http://schemas.openxmlformats.org/officeDocument/2006/relationships/image" Target="../media/image58.png"/><Relationship Id="rId1" Type="http://schemas.openxmlformats.org/officeDocument/2006/relationships/slideLayout" Target="../slideLayouts/slideLayout16.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jpeg"/><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6.png"/><Relationship Id="rId9" Type="http://schemas.openxmlformats.org/officeDocument/2006/relationships/image" Target="../media/image46.png"/><Relationship Id="rId14" Type="http://schemas.openxmlformats.org/officeDocument/2006/relationships/image" Target="../media/image50.png"/></Relationships>
</file>

<file path=ppt/slides/_rels/slide2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image" Target="../media/image59.jpe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hyperlink" Target="https://stackoverflow.com/questions/11838369/where-can-i-find-a-list-of-available-jsr-223-scripting-languages" TargetMode="External"/><Relationship Id="rId1" Type="http://schemas.openxmlformats.org/officeDocument/2006/relationships/slideLayout" Target="../slideLayouts/slideLayout16.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6.xml"/></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63.jpeg"/><Relationship Id="rId1" Type="http://schemas.openxmlformats.org/officeDocument/2006/relationships/slideLayout" Target="../slideLayouts/slideLayout16.xml"/><Relationship Id="rId6" Type="http://schemas.openxmlformats.org/officeDocument/2006/relationships/image" Target="../media/image33.png"/><Relationship Id="rId11" Type="http://schemas.openxmlformats.org/officeDocument/2006/relationships/image" Target="../media/image39.png"/><Relationship Id="rId5" Type="http://schemas.openxmlformats.org/officeDocument/2006/relationships/image" Target="../media/image32.png"/><Relationship Id="rId10" Type="http://schemas.openxmlformats.org/officeDocument/2006/relationships/image" Target="../media/image38.png"/><Relationship Id="rId4" Type="http://schemas.openxmlformats.org/officeDocument/2006/relationships/image" Target="../media/image31.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0.png"/><Relationship Id="rId7" Type="http://schemas.openxmlformats.org/officeDocument/2006/relationships/image" Target="../media/image45.png"/><Relationship Id="rId2" Type="http://schemas.openxmlformats.org/officeDocument/2006/relationships/image" Target="../media/image63.jpeg"/><Relationship Id="rId1" Type="http://schemas.openxmlformats.org/officeDocument/2006/relationships/slideLayout" Target="../slideLayouts/slideLayout16.xml"/><Relationship Id="rId6" Type="http://schemas.openxmlformats.org/officeDocument/2006/relationships/image" Target="../media/image43.png"/><Relationship Id="rId11" Type="http://schemas.openxmlformats.org/officeDocument/2006/relationships/image" Target="../media/image51.png"/><Relationship Id="rId5" Type="http://schemas.openxmlformats.org/officeDocument/2006/relationships/image" Target="../media/image42.jpeg"/><Relationship Id="rId10" Type="http://schemas.openxmlformats.org/officeDocument/2006/relationships/image" Target="../media/image50.png"/><Relationship Id="rId4" Type="http://schemas.openxmlformats.org/officeDocument/2006/relationships/image" Target="../media/image41.png"/><Relationship Id="rId9" Type="http://schemas.openxmlformats.org/officeDocument/2006/relationships/image" Target="../media/image48.png"/></Relationships>
</file>

<file path=ppt/slides/_rels/slide32.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57.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6.xml"/><Relationship Id="rId6" Type="http://schemas.openxmlformats.org/officeDocument/2006/relationships/image" Target="../media/image66.png"/><Relationship Id="rId5" Type="http://schemas.openxmlformats.org/officeDocument/2006/relationships/image" Target="../media/image43.png"/><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43.png"/><Relationship Id="rId4" Type="http://schemas.openxmlformats.org/officeDocument/2006/relationships/image" Target="../media/image41.png"/></Relationships>
</file>

<file path=ppt/slides/_rels/slide3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43.png"/><Relationship Id="rId4" Type="http://schemas.openxmlformats.org/officeDocument/2006/relationships/image" Target="../media/image41.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16.xml"/><Relationship Id="rId6" Type="http://schemas.openxmlformats.org/officeDocument/2006/relationships/image" Target="../media/image68.png"/><Relationship Id="rId5" Type="http://schemas.openxmlformats.org/officeDocument/2006/relationships/image" Target="../media/image43.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1.png"/><Relationship Id="rId2" Type="http://schemas.openxmlformats.org/officeDocument/2006/relationships/notesSlide" Target="../notesSlides/notesSlide27.xml"/><Relationship Id="rId1" Type="http://schemas.openxmlformats.org/officeDocument/2006/relationships/slideLayout" Target="../slideLayouts/slideLayout16.xml"/><Relationship Id="rId6" Type="http://schemas.openxmlformats.org/officeDocument/2006/relationships/image" Target="../media/image70.png"/><Relationship Id="rId5" Type="http://schemas.openxmlformats.org/officeDocument/2006/relationships/image" Target="../media/image43.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notesSlide" Target="../notesSlides/notesSlide28.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7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6.xml"/><Relationship Id="rId5" Type="http://schemas.openxmlformats.org/officeDocument/2006/relationships/image" Target="../media/image10.jpe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16.xml"/><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0.xml"/><Relationship Id="rId1" Type="http://schemas.openxmlformats.org/officeDocument/2006/relationships/slideLayout" Target="../slideLayouts/slideLayout16.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6.png"/><Relationship Id="rId5" Type="http://schemas.openxmlformats.org/officeDocument/2006/relationships/image" Target="../media/image43.png"/><Relationship Id="rId4" Type="http://schemas.openxmlformats.org/officeDocument/2006/relationships/image" Target="../media/image72.png"/></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77.png"/></Relationships>
</file>

<file path=ppt/slides/_rels/slide44.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78.png"/><Relationship Id="rId7" Type="http://schemas.openxmlformats.org/officeDocument/2006/relationships/image" Target="../media/image43.png"/><Relationship Id="rId2" Type="http://schemas.openxmlformats.org/officeDocument/2006/relationships/notesSlide" Target="../notesSlides/notesSlide33.xml"/><Relationship Id="rId1" Type="http://schemas.openxmlformats.org/officeDocument/2006/relationships/slideLayout" Target="../slideLayouts/slideLayout16.xml"/><Relationship Id="rId6" Type="http://schemas.openxmlformats.org/officeDocument/2006/relationships/image" Target="../media/image41.png"/><Relationship Id="rId5" Type="http://schemas.openxmlformats.org/officeDocument/2006/relationships/image" Target="../media/image6.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49.png"/><Relationship Id="rId3" Type="http://schemas.openxmlformats.org/officeDocument/2006/relationships/image" Target="../media/image42.jpeg"/><Relationship Id="rId7" Type="http://schemas.openxmlformats.org/officeDocument/2006/relationships/image" Target="../media/image40.png"/><Relationship Id="rId12"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48.png"/><Relationship Id="rId5" Type="http://schemas.openxmlformats.org/officeDocument/2006/relationships/image" Target="../media/image43.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46.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0.png"/><Relationship Id="rId11" Type="http://schemas.openxmlformats.org/officeDocument/2006/relationships/image" Target="../media/image57.png"/><Relationship Id="rId5" Type="http://schemas.openxmlformats.org/officeDocument/2006/relationships/image" Target="../media/image44.png"/><Relationship Id="rId10" Type="http://schemas.openxmlformats.org/officeDocument/2006/relationships/image" Target="../media/image48.png"/><Relationship Id="rId4" Type="http://schemas.openxmlformats.org/officeDocument/2006/relationships/image" Target="../media/image43.png"/><Relationship Id="rId9" Type="http://schemas.openxmlformats.org/officeDocument/2006/relationships/image" Target="../media/image47.png"/><Relationship Id="rId1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16.png"/><Relationship Id="rId1" Type="http://schemas.openxmlformats.org/officeDocument/2006/relationships/slideLayout" Target="../slideLayouts/slideLayout16.xml"/><Relationship Id="rId6" Type="http://schemas.openxmlformats.org/officeDocument/2006/relationships/image" Target="../media/image81.jpeg"/><Relationship Id="rId5" Type="http://schemas.openxmlformats.org/officeDocument/2006/relationships/image" Target="../media/image80.jpe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83.png"/><Relationship Id="rId2" Type="http://schemas.openxmlformats.org/officeDocument/2006/relationships/image" Target="../media/image42.jpeg"/><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82.png"/><Relationship Id="rId4" Type="http://schemas.openxmlformats.org/officeDocument/2006/relationships/image" Target="../media/image40.png"/></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16.xml"/><Relationship Id="rId5" Type="http://schemas.openxmlformats.org/officeDocument/2006/relationships/image" Target="../media/image50.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16.x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16.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8.xml"/><Relationship Id="rId1" Type="http://schemas.openxmlformats.org/officeDocument/2006/relationships/slideLayout" Target="../slideLayouts/slideLayout16.xml"/><Relationship Id="rId5" Type="http://schemas.openxmlformats.org/officeDocument/2006/relationships/image" Target="../media/image14.png"/><Relationship Id="rId4" Type="http://schemas.openxmlformats.org/officeDocument/2006/relationships/image" Target="../media/image6.png"/></Relationships>
</file>

<file path=ppt/slides/_rels/slide5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6.xml"/></Relationships>
</file>

<file path=ppt/slides/_rels/slide55.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57.png"/><Relationship Id="rId3" Type="http://schemas.openxmlformats.org/officeDocument/2006/relationships/image" Target="../media/image90.png"/><Relationship Id="rId7" Type="http://schemas.openxmlformats.org/officeDocument/2006/relationships/image" Target="../media/image44.png"/><Relationship Id="rId12" Type="http://schemas.openxmlformats.org/officeDocument/2006/relationships/image" Target="../media/image48.png"/><Relationship Id="rId17" Type="http://schemas.openxmlformats.org/officeDocument/2006/relationships/image" Target="../media/image91.png"/><Relationship Id="rId2" Type="http://schemas.openxmlformats.org/officeDocument/2006/relationships/image" Target="../media/image41.png"/><Relationship Id="rId16" Type="http://schemas.openxmlformats.org/officeDocument/2006/relationships/image" Target="../media/image51.png"/><Relationship Id="rId1" Type="http://schemas.openxmlformats.org/officeDocument/2006/relationships/slideLayout" Target="../slideLayouts/slideLayout16.xml"/><Relationship Id="rId6" Type="http://schemas.openxmlformats.org/officeDocument/2006/relationships/image" Target="../media/image43.png"/><Relationship Id="rId11" Type="http://schemas.openxmlformats.org/officeDocument/2006/relationships/image" Target="../media/image47.png"/><Relationship Id="rId5" Type="http://schemas.openxmlformats.org/officeDocument/2006/relationships/image" Target="../media/image42.jpeg"/><Relationship Id="rId15" Type="http://schemas.openxmlformats.org/officeDocument/2006/relationships/image" Target="../media/image50.png"/><Relationship Id="rId10" Type="http://schemas.openxmlformats.org/officeDocument/2006/relationships/image" Target="../media/image46.png"/><Relationship Id="rId4" Type="http://schemas.openxmlformats.org/officeDocument/2006/relationships/image" Target="../media/image88.png"/><Relationship Id="rId9" Type="http://schemas.openxmlformats.org/officeDocument/2006/relationships/image" Target="../media/image45.png"/><Relationship Id="rId14" Type="http://schemas.openxmlformats.org/officeDocument/2006/relationships/image" Target="../media/image49.png"/></Relationships>
</file>

<file path=ppt/slides/_rels/slide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2.png"/><Relationship Id="rId1" Type="http://schemas.openxmlformats.org/officeDocument/2006/relationships/slideLayout" Target="../slideLayouts/slideLayout21.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6.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50A9E266-53A4-447A-9B55-4655FDD8B027}"/>
              </a:ext>
            </a:extLst>
          </p:cNvPr>
          <p:cNvSpPr>
            <a:spLocks noGrp="1"/>
          </p:cNvSpPr>
          <p:nvPr>
            <p:ph type="pic" idx="13"/>
          </p:nvPr>
        </p:nvSpPr>
        <p:spPr/>
      </p:sp>
      <p:sp>
        <p:nvSpPr>
          <p:cNvPr id="5" name="Title 4">
            <a:extLst>
              <a:ext uri="{FF2B5EF4-FFF2-40B4-BE49-F238E27FC236}">
                <a16:creationId xmlns:a16="http://schemas.microsoft.com/office/drawing/2014/main" id="{91091813-50F2-4831-8F2B-E81BFDA807B1}"/>
              </a:ext>
            </a:extLst>
          </p:cNvPr>
          <p:cNvSpPr>
            <a:spLocks noGrp="1"/>
          </p:cNvSpPr>
          <p:nvPr>
            <p:ph type="ctrTitle"/>
          </p:nvPr>
        </p:nvSpPr>
        <p:spPr/>
        <p:txBody>
          <a:bodyPr/>
          <a:lstStyle/>
          <a:p>
            <a:r>
              <a:rPr lang="en-US" dirty="0"/>
              <a:t>HOW AND WHY GRAALVM IS QUICKLY BECOMING RELEVANT FOR YOU</a:t>
            </a:r>
            <a:br>
              <a:rPr lang="en-US" dirty="0"/>
            </a:br>
            <a:endParaRPr lang="en-NL" dirty="0"/>
          </a:p>
        </p:txBody>
      </p:sp>
      <p:sp>
        <p:nvSpPr>
          <p:cNvPr id="7" name="Text Placeholder 6">
            <a:extLst>
              <a:ext uri="{FF2B5EF4-FFF2-40B4-BE49-F238E27FC236}">
                <a16:creationId xmlns:a16="http://schemas.microsoft.com/office/drawing/2014/main" id="{9F52D6C9-1E83-4F8B-9578-5C4441B0C1D7}"/>
              </a:ext>
            </a:extLst>
          </p:cNvPr>
          <p:cNvSpPr>
            <a:spLocks noGrp="1"/>
          </p:cNvSpPr>
          <p:nvPr>
            <p:ph type="body" idx="14"/>
          </p:nvPr>
        </p:nvSpPr>
        <p:spPr/>
        <p:txBody>
          <a:bodyPr/>
          <a:lstStyle/>
          <a:p>
            <a:endParaRPr lang="en-NL"/>
          </a:p>
        </p:txBody>
      </p:sp>
      <p:sp>
        <p:nvSpPr>
          <p:cNvPr id="4" name="Footer Placeholder 3">
            <a:extLst>
              <a:ext uri="{FF2B5EF4-FFF2-40B4-BE49-F238E27FC236}">
                <a16:creationId xmlns:a16="http://schemas.microsoft.com/office/drawing/2014/main" id="{77FC737A-3870-40AF-BCCD-B8D617AA9894}"/>
              </a:ext>
            </a:extLst>
          </p:cNvPr>
          <p:cNvSpPr>
            <a:spLocks noGrp="1"/>
          </p:cNvSpPr>
          <p:nvPr>
            <p:ph type="ftr" idx="4294967295"/>
          </p:nvPr>
        </p:nvSpPr>
        <p:spPr>
          <a:xfrm>
            <a:off x="0" y="4767263"/>
            <a:ext cx="2895600" cy="274637"/>
          </a:xfrm>
        </p:spPr>
        <p:txBody>
          <a:bodyPr/>
          <a:lstStyle/>
          <a:p>
            <a:r>
              <a:rPr lang="en-US"/>
              <a:t>On Stage December 2019 - HOW AND WHY GRAALVM</a:t>
            </a:r>
          </a:p>
        </p:txBody>
      </p:sp>
      <p:pic>
        <p:nvPicPr>
          <p:cNvPr id="2050" name="Picture 2" descr="https://tool.momice.com/include/momice/events/6z/6zlfgvl/widgets/crop-banner-conclusion-on-stage-2019-1920x590.jpg">
            <a:extLst>
              <a:ext uri="{FF2B5EF4-FFF2-40B4-BE49-F238E27FC236}">
                <a16:creationId xmlns:a16="http://schemas.microsoft.com/office/drawing/2014/main" id="{7E52736C-2CF7-484C-BA70-67523E1A30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6280"/>
          <a:stretch/>
        </p:blipFill>
        <p:spPr bwMode="auto">
          <a:xfrm>
            <a:off x="719998" y="3078191"/>
            <a:ext cx="3406038" cy="9809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B474FCF9-0C86-44A5-9FB9-B40A590EC8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63" y="927178"/>
            <a:ext cx="4999077" cy="224386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ED6802D-5C08-4521-9B9E-5358A988A3F7}"/>
              </a:ext>
            </a:extLst>
          </p:cNvPr>
          <p:cNvSpPr txBox="1"/>
          <p:nvPr/>
        </p:nvSpPr>
        <p:spPr>
          <a:xfrm>
            <a:off x="711999" y="4158001"/>
            <a:ext cx="4195059" cy="1031051"/>
          </a:xfrm>
          <a:prstGeom prst="rect">
            <a:avLst/>
          </a:prstGeom>
          <a:noFill/>
        </p:spPr>
        <p:txBody>
          <a:bodyPr wrap="none" lIns="0" tIns="0" rIns="0" bIns="0" rtlCol="0">
            <a:spAutoFit/>
          </a:bodyPr>
          <a:lstStyle/>
          <a:p>
            <a:pPr lvl="0"/>
            <a:r>
              <a:rPr lang="fr-FR" dirty="0">
                <a:solidFill>
                  <a:schemeClr val="tx1"/>
                </a:solidFill>
                <a:latin typeface="Roboto"/>
                <a:ea typeface="Roboto"/>
                <a:cs typeface="Roboto"/>
                <a:sym typeface="Roboto"/>
              </a:rPr>
              <a:t>Adnan Drina, Solution Architect, AMIS | Conclusion</a:t>
            </a:r>
          </a:p>
          <a:p>
            <a:r>
              <a:rPr lang="fr-FR" dirty="0">
                <a:solidFill>
                  <a:schemeClr val="tx1"/>
                </a:solidFill>
                <a:latin typeface="Roboto"/>
                <a:ea typeface="Roboto"/>
                <a:cs typeface="Roboto"/>
                <a:sym typeface="Roboto"/>
              </a:rPr>
              <a:t>Lucas Jellema, Solution Architect, AMIS | Conclusion</a:t>
            </a:r>
          </a:p>
          <a:p>
            <a:pPr lvl="0"/>
            <a:endParaRPr lang="fr-FR" dirty="0">
              <a:solidFill>
                <a:schemeClr val="tx1"/>
              </a:solidFill>
              <a:latin typeface="Roboto"/>
              <a:ea typeface="Roboto"/>
              <a:cs typeface="Roboto"/>
              <a:sym typeface="Roboto"/>
            </a:endParaRPr>
          </a:p>
          <a:p>
            <a:pPr lvl="0"/>
            <a:endParaRPr lang="fr-FR" sz="1200" dirty="0">
              <a:solidFill>
                <a:schemeClr val="tx1"/>
              </a:solidFill>
              <a:latin typeface="Roboto"/>
              <a:ea typeface="Roboto"/>
              <a:cs typeface="Roboto"/>
              <a:sym typeface="Roboto"/>
            </a:endParaRPr>
          </a:p>
          <a:p>
            <a:endParaRPr lang="en-NL" sz="1300" dirty="0" err="1">
              <a:solidFill>
                <a:schemeClr val="tx1"/>
              </a:solidFill>
            </a:endParaRPr>
          </a:p>
        </p:txBody>
      </p:sp>
    </p:spTree>
    <p:extLst>
      <p:ext uri="{BB962C8B-B14F-4D97-AF65-F5344CB8AC3E}">
        <p14:creationId xmlns:p14="http://schemas.microsoft.com/office/powerpoint/2010/main" val="40697820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err="1">
                <a:latin typeface="Robot"/>
              </a:rPr>
              <a:t>Today</a:t>
            </a:r>
            <a:r>
              <a:rPr lang="nl-NL">
                <a:latin typeface="Robot"/>
              </a:rPr>
              <a:t>, we </a:t>
            </a:r>
            <a:r>
              <a:rPr lang="nl-NL" err="1">
                <a:latin typeface="Robot"/>
              </a:rPr>
              <a:t>will</a:t>
            </a:r>
            <a:r>
              <a:rPr lang="nl-NL">
                <a:latin typeface="Robot"/>
              </a:rPr>
              <a:t> focus on</a:t>
            </a:r>
            <a:endParaRPr lang="en-US"/>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p:txBody>
          <a:bodyPr/>
          <a:lstStyle/>
          <a:p>
            <a:pPr marL="179705" indent="-179705"/>
            <a:r>
              <a:rPr lang="nl-NL" dirty="0">
                <a:solidFill>
                  <a:schemeClr val="bg1">
                    <a:lumMod val="75000"/>
                  </a:schemeClr>
                </a:solidFill>
                <a:latin typeface="Robot"/>
              </a:rPr>
              <a:t>JIT Compiler for running Java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faster</a:t>
            </a:r>
            <a:r>
              <a:rPr lang="nl-NL" dirty="0">
                <a:solidFill>
                  <a:schemeClr val="bg1">
                    <a:lumMod val="75000"/>
                  </a:schemeClr>
                </a:solidFill>
                <a:latin typeface="Robot"/>
              </a:rPr>
              <a:t> (matching native </a:t>
            </a:r>
            <a:r>
              <a:rPr lang="nl-NL" dirty="0" err="1">
                <a:solidFill>
                  <a:schemeClr val="bg1">
                    <a:lumMod val="75000"/>
                  </a:schemeClr>
                </a:solidFill>
                <a:latin typeface="Robot"/>
              </a:rPr>
              <a:t>languages</a:t>
            </a:r>
            <a:r>
              <a:rPr lang="nl-NL" dirty="0">
                <a:solidFill>
                  <a:schemeClr val="bg1">
                    <a:lumMod val="75000"/>
                  </a:schemeClr>
                </a:solidFill>
                <a:latin typeface="Robot"/>
              </a:rPr>
              <a:t>)</a:t>
            </a:r>
          </a:p>
          <a:p>
            <a:pPr marL="359410" lvl="1" indent="-179705"/>
            <a:r>
              <a:rPr lang="nl-NL" dirty="0">
                <a:solidFill>
                  <a:schemeClr val="bg1">
                    <a:lumMod val="75000"/>
                  </a:schemeClr>
                </a:solidFill>
                <a:latin typeface="Robot"/>
              </a:rPr>
              <a:t>on </a:t>
            </a:r>
            <a:r>
              <a:rPr lang="nl-NL" dirty="0" err="1">
                <a:solidFill>
                  <a:schemeClr val="bg1">
                    <a:lumMod val="75000"/>
                  </a:schemeClr>
                </a:solidFill>
                <a:latin typeface="Robot"/>
              </a:rPr>
              <a:t>Hotspot</a:t>
            </a:r>
            <a:r>
              <a:rPr lang="nl-NL" dirty="0">
                <a:solidFill>
                  <a:schemeClr val="bg1">
                    <a:lumMod val="75000"/>
                  </a:schemeClr>
                </a:solidFill>
                <a:latin typeface="Robot"/>
              </a:rPr>
              <a:t> VM or </a:t>
            </a:r>
            <a:r>
              <a:rPr lang="nl-NL" dirty="0" err="1">
                <a:solidFill>
                  <a:schemeClr val="bg1">
                    <a:lumMod val="75000"/>
                  </a:schemeClr>
                </a:solidFill>
                <a:latin typeface="Robot"/>
              </a:rPr>
              <a:t>other</a:t>
            </a:r>
            <a:r>
              <a:rPr lang="nl-NL" dirty="0">
                <a:solidFill>
                  <a:schemeClr val="bg1">
                    <a:lumMod val="75000"/>
                  </a:schemeClr>
                </a:solidFill>
                <a:latin typeface="Robot"/>
              </a:rPr>
              <a:t> traditional </a:t>
            </a:r>
            <a:r>
              <a:rPr lang="nl-NL" dirty="0" err="1">
                <a:solidFill>
                  <a:schemeClr val="bg1">
                    <a:lumMod val="75000"/>
                  </a:schemeClr>
                </a:solidFill>
                <a:latin typeface="Robot"/>
              </a:rPr>
              <a:t>VMs</a:t>
            </a:r>
            <a:endParaRPr lang="nl-NL" dirty="0">
              <a:solidFill>
                <a:schemeClr val="bg1">
                  <a:lumMod val="75000"/>
                </a:schemeClr>
              </a:solidFill>
              <a:latin typeface="Robot"/>
            </a:endParaRPr>
          </a:p>
          <a:p>
            <a:pPr marL="179705" indent="-179705"/>
            <a:r>
              <a:rPr lang="nl-NL" b="1" dirty="0">
                <a:latin typeface="Robot"/>
              </a:rPr>
              <a:t>Polyglot VM – for running </a:t>
            </a:r>
            <a:r>
              <a:rPr lang="nl-NL" b="1" dirty="0" err="1">
                <a:latin typeface="Robot"/>
              </a:rPr>
              <a:t>applications</a:t>
            </a:r>
            <a:r>
              <a:rPr lang="nl-NL" b="1" dirty="0">
                <a:latin typeface="Robot"/>
              </a:rPr>
              <a:t> in </a:t>
            </a:r>
            <a:r>
              <a:rPr lang="nl-NL" b="1" dirty="0" err="1">
                <a:latin typeface="Robot"/>
              </a:rPr>
              <a:t>any</a:t>
            </a:r>
            <a:r>
              <a:rPr lang="nl-NL" b="1" dirty="0">
                <a:latin typeface="Robot"/>
              </a:rPr>
              <a:t> </a:t>
            </a:r>
            <a:r>
              <a:rPr lang="nl-NL" b="1" dirty="0" err="1">
                <a:latin typeface="Robot"/>
              </a:rPr>
              <a:t>language</a:t>
            </a:r>
            <a:endParaRPr lang="nl-NL" b="1" dirty="0">
              <a:latin typeface="Robot"/>
            </a:endParaRPr>
          </a:p>
          <a:p>
            <a:pPr marL="359410" lvl="1" indent="-179705"/>
            <a:r>
              <a:rPr lang="nl-NL" b="1" dirty="0" err="1">
                <a:latin typeface="Robot"/>
              </a:rPr>
              <a:t>JavaScript</a:t>
            </a:r>
            <a:r>
              <a:rPr lang="nl-NL" b="1" dirty="0">
                <a:latin typeface="Robot"/>
              </a:rPr>
              <a:t>, Ruby, R, Python, C/C++</a:t>
            </a:r>
          </a:p>
          <a:p>
            <a:pPr marL="179705" indent="-179705"/>
            <a:r>
              <a:rPr lang="nl-NL" b="1" dirty="0" err="1">
                <a:latin typeface="Robot"/>
              </a:rPr>
              <a:t>Ahead</a:t>
            </a:r>
            <a:r>
              <a:rPr lang="nl-NL" b="1" dirty="0">
                <a:latin typeface="Robot"/>
              </a:rPr>
              <a:t>-of-Time compiler for </a:t>
            </a:r>
            <a:r>
              <a:rPr lang="nl-NL" b="1" dirty="0" err="1">
                <a:latin typeface="Robot"/>
              </a:rPr>
              <a:t>creating</a:t>
            </a:r>
            <a:r>
              <a:rPr lang="nl-NL" b="1" dirty="0">
                <a:latin typeface="Robot"/>
              </a:rPr>
              <a:t> native </a:t>
            </a:r>
            <a:r>
              <a:rPr lang="nl-NL" b="1" dirty="0" err="1">
                <a:latin typeface="Robot"/>
              </a:rPr>
              <a:t>binaries</a:t>
            </a:r>
            <a:endParaRPr lang="nl-NL" b="1" dirty="0">
              <a:latin typeface="Robot"/>
            </a:endParaRPr>
          </a:p>
          <a:p>
            <a:pPr marL="359410" lvl="1" indent="-179705"/>
            <a:r>
              <a:rPr lang="nl-NL" b="1" dirty="0">
                <a:latin typeface="Robot"/>
              </a:rPr>
              <a:t>Simple, </a:t>
            </a:r>
            <a:r>
              <a:rPr lang="nl-NL" b="1" dirty="0" err="1">
                <a:latin typeface="Robot"/>
              </a:rPr>
              <a:t>lean</a:t>
            </a:r>
            <a:r>
              <a:rPr lang="nl-NL" b="1" dirty="0">
                <a:latin typeface="Robot"/>
              </a:rPr>
              <a:t> </a:t>
            </a:r>
            <a:r>
              <a:rPr lang="nl-NL" b="1" dirty="0" err="1">
                <a:latin typeface="Robot"/>
              </a:rPr>
              <a:t>runtime</a:t>
            </a:r>
            <a:r>
              <a:rPr lang="nl-NL" b="1" dirty="0">
                <a:latin typeface="Robot"/>
              </a:rPr>
              <a:t> </a:t>
            </a:r>
            <a:r>
              <a:rPr lang="nl-NL" b="1" dirty="0" err="1">
                <a:latin typeface="Robot"/>
              </a:rPr>
              <a:t>with</a:t>
            </a:r>
            <a:r>
              <a:rPr lang="nl-NL" b="1" dirty="0">
                <a:latin typeface="Robot"/>
              </a:rPr>
              <a:t> </a:t>
            </a:r>
            <a:r>
              <a:rPr lang="nl-NL" b="1" dirty="0" err="1">
                <a:latin typeface="Robot"/>
              </a:rPr>
              <a:t>fast</a:t>
            </a:r>
            <a:r>
              <a:rPr lang="nl-NL" b="1" dirty="0">
                <a:latin typeface="Robot"/>
              </a:rPr>
              <a:t> startup </a:t>
            </a:r>
            <a:r>
              <a:rPr lang="nl-NL" b="1" dirty="0" err="1">
                <a:latin typeface="Robot"/>
              </a:rPr>
              <a:t>and</a:t>
            </a:r>
            <a:r>
              <a:rPr lang="nl-NL" b="1" dirty="0">
                <a:latin typeface="Robot"/>
              </a:rPr>
              <a:t> </a:t>
            </a:r>
            <a:r>
              <a:rPr lang="nl-NL" b="1" dirty="0" err="1">
                <a:latin typeface="Robot"/>
              </a:rPr>
              <a:t>minimal</a:t>
            </a:r>
            <a:r>
              <a:rPr lang="nl-NL" b="1" dirty="0">
                <a:latin typeface="Robot"/>
              </a:rPr>
              <a:t> memory </a:t>
            </a:r>
            <a:r>
              <a:rPr lang="nl-NL" b="1" dirty="0" err="1">
                <a:latin typeface="Robot"/>
              </a:rPr>
              <a:t>and</a:t>
            </a:r>
            <a:r>
              <a:rPr lang="nl-NL" b="1" dirty="0">
                <a:latin typeface="Robot"/>
              </a:rPr>
              <a:t> </a:t>
            </a:r>
            <a:r>
              <a:rPr lang="nl-NL" b="1" dirty="0" err="1">
                <a:latin typeface="Robot"/>
              </a:rPr>
              <a:t>process</a:t>
            </a:r>
            <a:r>
              <a:rPr lang="nl-NL" b="1" dirty="0">
                <a:latin typeface="Robot"/>
              </a:rPr>
              <a:t> footprint</a:t>
            </a:r>
          </a:p>
          <a:p>
            <a:pPr marL="179705" indent="-179705"/>
            <a:r>
              <a:rPr lang="nl-NL" b="1" dirty="0" err="1">
                <a:latin typeface="Robot"/>
              </a:rPr>
              <a:t>Interoperability</a:t>
            </a:r>
            <a:r>
              <a:rPr lang="nl-NL" b="1" dirty="0">
                <a:latin typeface="Robot"/>
              </a:rPr>
              <a:t> platform </a:t>
            </a:r>
            <a:r>
              <a:rPr lang="nl-NL" b="1" dirty="0" err="1">
                <a:latin typeface="Robot"/>
              </a:rPr>
              <a:t>that</a:t>
            </a:r>
            <a:r>
              <a:rPr lang="nl-NL" b="1" dirty="0">
                <a:latin typeface="Robot"/>
              </a:rPr>
              <a:t> </a:t>
            </a:r>
            <a:r>
              <a:rPr lang="nl-NL" b="1" dirty="0" err="1">
                <a:latin typeface="Robot"/>
              </a:rPr>
              <a:t>allows</a:t>
            </a:r>
            <a:r>
              <a:rPr lang="nl-NL" b="1" dirty="0">
                <a:latin typeface="Robot"/>
              </a:rPr>
              <a:t> </a:t>
            </a:r>
            <a:r>
              <a:rPr lang="nl-NL" b="1" dirty="0" err="1">
                <a:latin typeface="Robot"/>
              </a:rPr>
              <a:t>applications</a:t>
            </a:r>
            <a:r>
              <a:rPr lang="nl-NL" b="1" dirty="0">
                <a:latin typeface="Robot"/>
              </a:rPr>
              <a:t> in </a:t>
            </a:r>
            <a:r>
              <a:rPr lang="nl-NL" b="1" dirty="0" err="1">
                <a:latin typeface="Robot"/>
              </a:rPr>
              <a:t>one</a:t>
            </a:r>
            <a:r>
              <a:rPr lang="nl-NL" b="1" dirty="0">
                <a:latin typeface="Robot"/>
              </a:rPr>
              <a:t> </a:t>
            </a:r>
            <a:r>
              <a:rPr lang="nl-NL" b="1" dirty="0" err="1">
                <a:latin typeface="Robot"/>
              </a:rPr>
              <a:t>technology</a:t>
            </a:r>
            <a:r>
              <a:rPr lang="nl-NL" b="1" dirty="0">
                <a:latin typeface="Robot"/>
              </a:rPr>
              <a:t> </a:t>
            </a:r>
            <a:r>
              <a:rPr lang="nl-NL" b="1" dirty="0" err="1">
                <a:latin typeface="Robot"/>
              </a:rPr>
              <a:t>to</a:t>
            </a:r>
            <a:r>
              <a:rPr lang="nl-NL" b="1" dirty="0">
                <a:latin typeface="Robot"/>
              </a:rPr>
              <a:t> </a:t>
            </a:r>
            <a:r>
              <a:rPr lang="nl-NL" b="1" dirty="0" err="1">
                <a:latin typeface="Robot"/>
              </a:rPr>
              <a:t>interact</a:t>
            </a:r>
            <a:r>
              <a:rPr lang="nl-NL" b="1" dirty="0">
                <a:latin typeface="Robot"/>
              </a:rPr>
              <a:t> </a:t>
            </a:r>
            <a:r>
              <a:rPr lang="nl-NL" b="1" dirty="0" err="1">
                <a:latin typeface="Robot"/>
              </a:rPr>
              <a:t>with</a:t>
            </a:r>
            <a:r>
              <a:rPr lang="nl-NL" b="1" dirty="0">
                <a:latin typeface="Robot"/>
              </a:rPr>
              <a:t> </a:t>
            </a:r>
            <a:r>
              <a:rPr lang="nl-NL" b="1" dirty="0" err="1">
                <a:latin typeface="Robot"/>
              </a:rPr>
              <a:t>with</a:t>
            </a:r>
            <a:r>
              <a:rPr lang="nl-NL" b="1" dirty="0">
                <a:latin typeface="Robot"/>
              </a:rPr>
              <a:t> modules in </a:t>
            </a:r>
            <a:r>
              <a:rPr lang="nl-NL" b="1" dirty="0" err="1">
                <a:latin typeface="Robot"/>
              </a:rPr>
              <a:t>other</a:t>
            </a:r>
            <a:r>
              <a:rPr lang="nl-NL" b="1" dirty="0">
                <a:latin typeface="Robot"/>
              </a:rPr>
              <a:t> </a:t>
            </a:r>
            <a:r>
              <a:rPr lang="nl-NL" b="1" dirty="0" err="1">
                <a:latin typeface="Robot"/>
              </a:rPr>
              <a:t>technologies</a:t>
            </a:r>
            <a:r>
              <a:rPr lang="nl-NL" b="1" dirty="0">
                <a:latin typeface="Robot"/>
              </a:rPr>
              <a:t> (“</a:t>
            </a:r>
            <a:r>
              <a:rPr lang="nl-NL" b="1" dirty="0" err="1">
                <a:latin typeface="Robot"/>
              </a:rPr>
              <a:t>Nashorn</a:t>
            </a:r>
            <a:r>
              <a:rPr lang="nl-NL" b="1" dirty="0">
                <a:latin typeface="Robot"/>
              </a:rPr>
              <a:t> on super </a:t>
            </a:r>
            <a:r>
              <a:rPr lang="nl-NL" b="1" dirty="0" err="1">
                <a:latin typeface="Robot"/>
              </a:rPr>
              <a:t>steroids</a:t>
            </a:r>
            <a:r>
              <a:rPr lang="nl-NL" b="1" dirty="0">
                <a:latin typeface="Robot"/>
              </a:rPr>
              <a:t>”)</a:t>
            </a:r>
          </a:p>
          <a:p>
            <a:pPr marL="179705" indent="-179705"/>
            <a:r>
              <a:rPr lang="nl-NL" dirty="0">
                <a:solidFill>
                  <a:schemeClr val="bg1">
                    <a:lumMod val="75000"/>
                  </a:schemeClr>
                </a:solidFill>
                <a:latin typeface="Robot"/>
              </a:rPr>
              <a:t>Framework for </a:t>
            </a:r>
            <a:r>
              <a:rPr lang="nl-NL" dirty="0" err="1">
                <a:solidFill>
                  <a:schemeClr val="bg1">
                    <a:lumMod val="75000"/>
                  </a:schemeClr>
                </a:solidFill>
                <a:latin typeface="Robot"/>
              </a:rPr>
              <a:t>compiling</a:t>
            </a:r>
            <a:r>
              <a:rPr lang="nl-NL" dirty="0">
                <a:solidFill>
                  <a:schemeClr val="bg1">
                    <a:lumMod val="75000"/>
                  </a:schemeClr>
                </a:solidFill>
                <a:latin typeface="Robot"/>
              </a:rPr>
              <a:t>, running, </a:t>
            </a:r>
            <a:r>
              <a:rPr lang="nl-NL" dirty="0" err="1">
                <a:solidFill>
                  <a:schemeClr val="bg1">
                    <a:lumMod val="75000"/>
                  </a:schemeClr>
                </a:solidFill>
                <a:latin typeface="Robot"/>
              </a:rPr>
              <a:t>interoperating</a:t>
            </a:r>
            <a:r>
              <a:rPr lang="nl-NL" dirty="0">
                <a:solidFill>
                  <a:schemeClr val="bg1">
                    <a:lumMod val="75000"/>
                  </a:schemeClr>
                </a:solidFill>
                <a:latin typeface="Robot"/>
              </a:rPr>
              <a:t> </a:t>
            </a:r>
            <a:r>
              <a:rPr lang="nl-NL" dirty="0" err="1">
                <a:solidFill>
                  <a:schemeClr val="bg1">
                    <a:lumMod val="75000"/>
                  </a:schemeClr>
                </a:solidFill>
                <a:latin typeface="Robot"/>
              </a:rPr>
              <a:t>and</a:t>
            </a:r>
            <a:r>
              <a:rPr lang="nl-NL" dirty="0">
                <a:solidFill>
                  <a:schemeClr val="bg1">
                    <a:lumMod val="75000"/>
                  </a:schemeClr>
                </a:solidFill>
                <a:latin typeface="Robot"/>
              </a:rPr>
              <a:t> </a:t>
            </a:r>
            <a:r>
              <a:rPr lang="nl-NL" dirty="0" err="1">
                <a:solidFill>
                  <a:schemeClr val="bg1">
                    <a:lumMod val="75000"/>
                  </a:schemeClr>
                </a:solidFill>
                <a:latin typeface="Robot"/>
              </a:rPr>
              <a:t>natively</a:t>
            </a:r>
            <a:r>
              <a:rPr lang="nl-NL" dirty="0">
                <a:solidFill>
                  <a:schemeClr val="bg1">
                    <a:lumMod val="75000"/>
                  </a:schemeClr>
                </a:solidFill>
                <a:latin typeface="Robot"/>
              </a:rPr>
              <a:t> </a:t>
            </a:r>
            <a:r>
              <a:rPr lang="nl-NL" dirty="0" err="1">
                <a:solidFill>
                  <a:schemeClr val="bg1">
                    <a:lumMod val="75000"/>
                  </a:schemeClr>
                </a:solidFill>
                <a:latin typeface="Robot"/>
              </a:rPr>
              <a:t>compiling</a:t>
            </a:r>
            <a:r>
              <a:rPr lang="nl-NL" dirty="0">
                <a:solidFill>
                  <a:schemeClr val="bg1">
                    <a:lumMod val="75000"/>
                  </a:schemeClr>
                </a:solidFill>
                <a:latin typeface="Robot"/>
              </a:rPr>
              <a:t>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written</a:t>
            </a:r>
            <a:r>
              <a:rPr lang="nl-NL" dirty="0">
                <a:solidFill>
                  <a:schemeClr val="bg1">
                    <a:lumMod val="75000"/>
                  </a:schemeClr>
                </a:solidFill>
                <a:latin typeface="Robot"/>
              </a:rPr>
              <a:t> in </a:t>
            </a:r>
            <a:r>
              <a:rPr lang="nl-NL" dirty="0" err="1">
                <a:solidFill>
                  <a:schemeClr val="bg1">
                    <a:lumMod val="75000"/>
                  </a:schemeClr>
                </a:solidFill>
                <a:latin typeface="Robot"/>
              </a:rPr>
              <a:t>your</a:t>
            </a:r>
            <a:r>
              <a:rPr lang="nl-NL" dirty="0">
                <a:solidFill>
                  <a:schemeClr val="bg1">
                    <a:lumMod val="75000"/>
                  </a:schemeClr>
                </a:solidFill>
                <a:latin typeface="Robot"/>
              </a:rPr>
              <a:t> </a:t>
            </a:r>
            <a:r>
              <a:rPr lang="nl-NL" dirty="0" err="1">
                <a:solidFill>
                  <a:schemeClr val="bg1">
                    <a:lumMod val="75000"/>
                  </a:schemeClr>
                </a:solidFill>
                <a:latin typeface="Robot"/>
              </a:rPr>
              <a:t>own</a:t>
            </a:r>
            <a:r>
              <a:rPr lang="nl-NL" dirty="0">
                <a:solidFill>
                  <a:schemeClr val="bg1">
                    <a:lumMod val="75000"/>
                  </a:schemeClr>
                </a:solidFill>
                <a:latin typeface="Robot"/>
              </a:rPr>
              <a:t> DSL</a:t>
            </a:r>
          </a:p>
          <a:p>
            <a:pPr marL="179705" indent="-179705"/>
            <a:r>
              <a:rPr lang="nl-NL" dirty="0">
                <a:solidFill>
                  <a:schemeClr val="bg1">
                    <a:lumMod val="75000"/>
                  </a:schemeClr>
                </a:solidFill>
                <a:latin typeface="Robot"/>
              </a:rPr>
              <a:t>Set of cross-</a:t>
            </a:r>
            <a:r>
              <a:rPr lang="nl-NL" dirty="0" err="1">
                <a:solidFill>
                  <a:schemeClr val="bg1">
                    <a:lumMod val="75000"/>
                  </a:schemeClr>
                </a:solidFill>
                <a:latin typeface="Robot"/>
              </a:rPr>
              <a:t>language</a:t>
            </a:r>
            <a:r>
              <a:rPr lang="nl-NL" dirty="0">
                <a:solidFill>
                  <a:schemeClr val="bg1">
                    <a:lumMod val="75000"/>
                  </a:schemeClr>
                </a:solidFill>
                <a:latin typeface="Robot"/>
              </a:rPr>
              <a:t> </a:t>
            </a:r>
            <a:r>
              <a:rPr lang="nl-NL" dirty="0" err="1">
                <a:solidFill>
                  <a:schemeClr val="bg1">
                    <a:lumMod val="75000"/>
                  </a:schemeClr>
                </a:solidFill>
                <a:latin typeface="Robot"/>
              </a:rPr>
              <a:t>programming</a:t>
            </a:r>
            <a:r>
              <a:rPr lang="nl-NL" dirty="0">
                <a:solidFill>
                  <a:schemeClr val="bg1">
                    <a:lumMod val="75000"/>
                  </a:schemeClr>
                </a:solidFill>
                <a:latin typeface="Robot"/>
              </a:rPr>
              <a:t> tools</a:t>
            </a:r>
            <a:endParaRPr lang="en-NL" dirty="0">
              <a:solidFill>
                <a:schemeClr val="bg1">
                  <a:lumMod val="75000"/>
                </a:schemeClr>
              </a:solidFill>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64507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err="1">
                <a:latin typeface="Robot"/>
              </a:rPr>
              <a:t>GraalVM</a:t>
            </a:r>
            <a:r>
              <a:rPr lang="nl-NL">
                <a:latin typeface="Robot"/>
              </a:rPr>
              <a:t>:</a:t>
            </a:r>
            <a:br>
              <a:rPr lang="nl-NL">
                <a:latin typeface="Robot"/>
              </a:rPr>
            </a:br>
            <a:r>
              <a:rPr lang="nl-NL" err="1">
                <a:latin typeface="Robot"/>
              </a:rPr>
              <a:t>Ahead</a:t>
            </a:r>
            <a:r>
              <a:rPr lang="nl-NL">
                <a:latin typeface="Robot"/>
              </a:rPr>
              <a:t>-of-Time compiler</a:t>
            </a:r>
            <a:br>
              <a:rPr lang="nl-NL">
                <a:latin typeface="Robot"/>
              </a:rPr>
            </a:br>
            <a:endParaRPr lang="en-NL"/>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On Stage December 2019 - HOW AND WHY GRAALVM</a:t>
            </a:r>
            <a:endParaRPr lang="nl-NL"/>
          </a:p>
        </p:txBody>
      </p:sp>
      <p:sp>
        <p:nvSpPr>
          <p:cNvPr id="7" name="Picture Placeholder 6">
            <a:extLst>
              <a:ext uri="{FF2B5EF4-FFF2-40B4-BE49-F238E27FC236}">
                <a16:creationId xmlns:a16="http://schemas.microsoft.com/office/drawing/2014/main" id="{6C612B66-74CD-4C69-AED8-0FA1206CB801}"/>
              </a:ext>
            </a:extLst>
          </p:cNvPr>
          <p:cNvSpPr>
            <a:spLocks noGrp="1"/>
          </p:cNvSpPr>
          <p:nvPr>
            <p:ph type="pic" idx="1"/>
          </p:nvPr>
        </p:nvSpPr>
        <p:spPr/>
      </p:sp>
      <p:sp>
        <p:nvSpPr>
          <p:cNvPr id="3" name="Rectangle 2">
            <a:extLst>
              <a:ext uri="{FF2B5EF4-FFF2-40B4-BE49-F238E27FC236}">
                <a16:creationId xmlns:a16="http://schemas.microsoft.com/office/drawing/2014/main" id="{CD1658A4-6A98-4964-BBA9-5F22CBB26026}"/>
              </a:ext>
            </a:extLst>
          </p:cNvPr>
          <p:cNvSpPr/>
          <p:nvPr/>
        </p:nvSpPr>
        <p:spPr>
          <a:xfrm>
            <a:off x="6786949" y="3018138"/>
            <a:ext cx="1513701" cy="1513701"/>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oogle Shape;206;g622123aab7_0_86">
            <a:extLst>
              <a:ext uri="{FF2B5EF4-FFF2-40B4-BE49-F238E27FC236}">
                <a16:creationId xmlns:a16="http://schemas.microsoft.com/office/drawing/2014/main" id="{5435A198-FBEE-47EC-87CB-95627AAD148F}"/>
              </a:ext>
            </a:extLst>
          </p:cNvPr>
          <p:cNvGrpSpPr/>
          <p:nvPr/>
        </p:nvGrpSpPr>
        <p:grpSpPr>
          <a:xfrm>
            <a:off x="6946907" y="3162774"/>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33B646F0-3F98-4DA4-BCF4-DD3A966C1D9C}"/>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35C152A7-2226-4AF4-8C80-7D6139176F08}"/>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2" name="Picture 1">
            <a:extLst>
              <a:ext uri="{FF2B5EF4-FFF2-40B4-BE49-F238E27FC236}">
                <a16:creationId xmlns:a16="http://schemas.microsoft.com/office/drawing/2014/main" id="{D49A753E-3C40-4266-BA8D-4F1C449A668F}"/>
              </a:ext>
            </a:extLst>
          </p:cNvPr>
          <p:cNvPicPr>
            <a:picLocks noChangeAspect="1"/>
          </p:cNvPicPr>
          <p:nvPr/>
        </p:nvPicPr>
        <p:blipFill rotWithShape="1">
          <a:blip r:embed="rId3"/>
          <a:srcRect r="11231"/>
          <a:stretch/>
        </p:blipFill>
        <p:spPr>
          <a:xfrm>
            <a:off x="6822997" y="3117953"/>
            <a:ext cx="1414994" cy="1347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70613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4" name="Content Placeholder 3">
            <a:extLst>
              <a:ext uri="{FF2B5EF4-FFF2-40B4-BE49-F238E27FC236}">
                <a16:creationId xmlns:a16="http://schemas.microsoft.com/office/drawing/2014/main" id="{EB487B62-31AB-43C4-8062-8272C0B6E86D}"/>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2" name="Rectangle 1">
            <a:extLst>
              <a:ext uri="{FF2B5EF4-FFF2-40B4-BE49-F238E27FC236}">
                <a16:creationId xmlns:a16="http://schemas.microsoft.com/office/drawing/2014/main" id="{89CD1F9D-236F-4325-82EC-8629648ED883}"/>
              </a:ext>
            </a:extLst>
          </p:cNvPr>
          <p:cNvSpPr/>
          <p:nvPr/>
        </p:nvSpPr>
        <p:spPr>
          <a:xfrm>
            <a:off x="3020518" y="846944"/>
            <a:ext cx="4323480" cy="106430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53409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2" name="Content Placeholder 1">
            <a:extLst>
              <a:ext uri="{FF2B5EF4-FFF2-40B4-BE49-F238E27FC236}">
                <a16:creationId xmlns:a16="http://schemas.microsoft.com/office/drawing/2014/main" id="{E0220831-AD9F-4597-83CC-45D1207280EC}"/>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t>JIT</a:t>
            </a:r>
          </a:p>
          <a:p>
            <a:pPr algn="ctr"/>
            <a:r>
              <a:rPr lang="en-US"/>
              <a:t>java </a:t>
            </a:r>
            <a:r>
              <a:rPr lang="en-US" err="1"/>
              <a:t>MyMainClass</a:t>
            </a:r>
            <a:endParaRPr lang="en-US"/>
          </a:p>
          <a:p>
            <a:pPr algn="ctr"/>
            <a:endParaRPr lang="en-US"/>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4"/>
          <a:srcRect l="11356" t="27119" r="10410" b="28696"/>
          <a:stretch/>
        </p:blipFill>
        <p:spPr>
          <a:xfrm>
            <a:off x="2529100" y="4499126"/>
            <a:ext cx="959810" cy="297772"/>
          </a:xfrm>
          <a:prstGeom prst="rect">
            <a:avLst/>
          </a:prstGeom>
        </p:spPr>
      </p:pic>
      <p:sp>
        <p:nvSpPr>
          <p:cNvPr id="14" name="Rectangle 13">
            <a:extLst>
              <a:ext uri="{FF2B5EF4-FFF2-40B4-BE49-F238E27FC236}">
                <a16:creationId xmlns:a16="http://schemas.microsoft.com/office/drawing/2014/main" id="{D5A79B8D-E7D7-4BE6-9386-DC0AAAE598C8}"/>
              </a:ext>
            </a:extLst>
          </p:cNvPr>
          <p:cNvSpPr/>
          <p:nvPr/>
        </p:nvSpPr>
        <p:spPr>
          <a:xfrm>
            <a:off x="3020518" y="846944"/>
            <a:ext cx="4323480" cy="106430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715467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10" name="Content Placeholder 9">
            <a:extLst>
              <a:ext uri="{FF2B5EF4-FFF2-40B4-BE49-F238E27FC236}">
                <a16:creationId xmlns:a16="http://schemas.microsoft.com/office/drawing/2014/main" id="{651087F8-216B-4149-BB77-B81317B0CB93}"/>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t>JIT</a:t>
            </a:r>
          </a:p>
          <a:p>
            <a:pPr algn="ctr"/>
            <a:r>
              <a:rPr lang="en-US"/>
              <a:t>java </a:t>
            </a:r>
            <a:r>
              <a:rPr lang="en-US" err="1"/>
              <a:t>MyMainClass</a:t>
            </a:r>
            <a:endParaRPr lang="en-US"/>
          </a:p>
          <a:p>
            <a:pPr algn="ctr"/>
            <a:endParaRPr lang="en-US"/>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4"/>
          <a:srcRect l="11356" t="27119" r="10410" b="28696"/>
          <a:stretch/>
        </p:blipFill>
        <p:spPr>
          <a:xfrm>
            <a:off x="2529100" y="4499126"/>
            <a:ext cx="959810" cy="297772"/>
          </a:xfrm>
          <a:prstGeom prst="rect">
            <a:avLst/>
          </a:prstGeom>
        </p:spPr>
      </p:pic>
      <p:sp>
        <p:nvSpPr>
          <p:cNvPr id="2" name="Arrow: Down 1">
            <a:extLst>
              <a:ext uri="{FF2B5EF4-FFF2-40B4-BE49-F238E27FC236}">
                <a16:creationId xmlns:a16="http://schemas.microsoft.com/office/drawing/2014/main" id="{BAA6D82F-FFB9-4DE5-B4F8-24C5C5933180}"/>
              </a:ext>
            </a:extLst>
          </p:cNvPr>
          <p:cNvSpPr/>
          <p:nvPr/>
        </p:nvSpPr>
        <p:spPr>
          <a:xfrm>
            <a:off x="5386092" y="3291735"/>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C603DA-4A5C-4840-BC93-494F4B09B000}"/>
              </a:ext>
            </a:extLst>
          </p:cNvPr>
          <p:cNvSpPr txBox="1"/>
          <p:nvPr/>
        </p:nvSpPr>
        <p:spPr>
          <a:xfrm>
            <a:off x="4412672" y="3941998"/>
            <a:ext cx="2743199" cy="95410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t>AOT</a:t>
            </a:r>
          </a:p>
          <a:p>
            <a:pPr algn="ctr"/>
            <a:r>
              <a:rPr lang="en-US" dirty="0"/>
              <a:t>native-image </a:t>
            </a:r>
            <a:r>
              <a:rPr lang="en-US" dirty="0" err="1"/>
              <a:t>MyMainClass</a:t>
            </a:r>
            <a:endParaRPr lang="en-US" dirty="0"/>
          </a:p>
          <a:p>
            <a:pPr algn="ctr"/>
            <a:r>
              <a:rPr lang="en-US" dirty="0"/>
              <a:t>./</a:t>
            </a:r>
            <a:r>
              <a:rPr lang="en-US" dirty="0" err="1"/>
              <a:t>mymainclass</a:t>
            </a:r>
            <a:endParaRPr lang="en-US" dirty="0"/>
          </a:p>
          <a:p>
            <a:pPr algn="ctr"/>
            <a:endParaRPr lang="en-US" dirty="0"/>
          </a:p>
        </p:txBody>
      </p:sp>
    </p:spTree>
    <p:extLst>
      <p:ext uri="{BB962C8B-B14F-4D97-AF65-F5344CB8AC3E}">
        <p14:creationId xmlns:p14="http://schemas.microsoft.com/office/powerpoint/2010/main" val="10461017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Ahead-of-Time Compilation</a:t>
            </a:r>
            <a:endParaRPr lang="en-US" b="0">
              <a:ea typeface="+mj-lt"/>
              <a:cs typeface="+mj-lt"/>
              <a:sym typeface="Arial"/>
            </a:endParaRPr>
          </a:p>
        </p:txBody>
      </p:sp>
      <p:sp>
        <p:nvSpPr>
          <p:cNvPr id="2" name="Content Placeholder 1">
            <a:extLst>
              <a:ext uri="{FF2B5EF4-FFF2-40B4-BE49-F238E27FC236}">
                <a16:creationId xmlns:a16="http://schemas.microsoft.com/office/drawing/2014/main" id="{8C033A31-48AF-4F5E-9BE7-BB9B8F67138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sp>
        <p:nvSpPr>
          <p:cNvPr id="10" name="Rectangle 9">
            <a:extLst>
              <a:ext uri="{FF2B5EF4-FFF2-40B4-BE49-F238E27FC236}">
                <a16:creationId xmlns:a16="http://schemas.microsoft.com/office/drawing/2014/main" id="{0DFEAF22-193F-40C8-BB39-B11DD7658E61}"/>
              </a:ext>
            </a:extLst>
          </p:cNvPr>
          <p:cNvSpPr/>
          <p:nvPr/>
        </p:nvSpPr>
        <p:spPr>
          <a:xfrm>
            <a:off x="852583" y="1966435"/>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Application</a:t>
            </a:r>
          </a:p>
        </p:txBody>
      </p:sp>
      <p:sp>
        <p:nvSpPr>
          <p:cNvPr id="16" name="Rectangle 15">
            <a:extLst>
              <a:ext uri="{FF2B5EF4-FFF2-40B4-BE49-F238E27FC236}">
                <a16:creationId xmlns:a16="http://schemas.microsoft.com/office/drawing/2014/main" id="{CFA01D30-02EC-4347-BEB0-E0FC2A470885}"/>
              </a:ext>
            </a:extLst>
          </p:cNvPr>
          <p:cNvSpPr/>
          <p:nvPr/>
        </p:nvSpPr>
        <p:spPr>
          <a:xfrm>
            <a:off x="852583" y="3223734"/>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Substrate VM</a:t>
            </a:r>
            <a:endParaRPr lang="en-US"/>
          </a:p>
        </p:txBody>
      </p:sp>
      <p:sp>
        <p:nvSpPr>
          <p:cNvPr id="18" name="Rectangle 17">
            <a:extLst>
              <a:ext uri="{FF2B5EF4-FFF2-40B4-BE49-F238E27FC236}">
                <a16:creationId xmlns:a16="http://schemas.microsoft.com/office/drawing/2014/main" id="{64DD057D-F0BE-41F4-AEDB-EF2F8883AA39}"/>
              </a:ext>
            </a:extLst>
          </p:cNvPr>
          <p:cNvSpPr/>
          <p:nvPr/>
        </p:nvSpPr>
        <p:spPr>
          <a:xfrm>
            <a:off x="852583" y="2797708"/>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JDK</a:t>
            </a:r>
            <a:endParaRPr lang="en-US"/>
          </a:p>
        </p:txBody>
      </p:sp>
      <p:sp>
        <p:nvSpPr>
          <p:cNvPr id="20" name="Rectangle 19">
            <a:extLst>
              <a:ext uri="{FF2B5EF4-FFF2-40B4-BE49-F238E27FC236}">
                <a16:creationId xmlns:a16="http://schemas.microsoft.com/office/drawing/2014/main" id="{11D31CED-42A8-48B6-91BE-B321D8963765}"/>
              </a:ext>
            </a:extLst>
          </p:cNvPr>
          <p:cNvSpPr/>
          <p:nvPr/>
        </p:nvSpPr>
        <p:spPr>
          <a:xfrm>
            <a:off x="852583" y="2402853"/>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Libraries</a:t>
            </a:r>
            <a:endParaRPr lang="en-US" err="1"/>
          </a:p>
        </p:txBody>
      </p:sp>
      <p:sp>
        <p:nvSpPr>
          <p:cNvPr id="22" name="TextBox 21">
            <a:extLst>
              <a:ext uri="{FF2B5EF4-FFF2-40B4-BE49-F238E27FC236}">
                <a16:creationId xmlns:a16="http://schemas.microsoft.com/office/drawing/2014/main" id="{3A08361D-C55F-4429-9AF8-2F45B008A3B0}"/>
              </a:ext>
            </a:extLst>
          </p:cNvPr>
          <p:cNvSpPr txBox="1"/>
          <p:nvPr/>
        </p:nvSpPr>
        <p:spPr>
          <a:xfrm>
            <a:off x="901940" y="3699119"/>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All Java classes from your application, JDK and Substrate VM</a:t>
            </a:r>
            <a:endParaRPr lang="en-US"/>
          </a:p>
        </p:txBody>
      </p:sp>
      <p:sp>
        <p:nvSpPr>
          <p:cNvPr id="24" name="Rectangle: Rounded Corners 23">
            <a:extLst>
              <a:ext uri="{FF2B5EF4-FFF2-40B4-BE49-F238E27FC236}">
                <a16:creationId xmlns:a16="http://schemas.microsoft.com/office/drawing/2014/main" id="{CD0820EA-C7D6-4FDE-BE59-0A07604230EB}"/>
              </a:ext>
            </a:extLst>
          </p:cNvPr>
          <p:cNvSpPr/>
          <p:nvPr/>
        </p:nvSpPr>
        <p:spPr>
          <a:xfrm>
            <a:off x="3517852" y="1961240"/>
            <a:ext cx="1995054" cy="158980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graphicFrame>
        <p:nvGraphicFramePr>
          <p:cNvPr id="26" name="Diagram 13">
            <a:extLst>
              <a:ext uri="{FF2B5EF4-FFF2-40B4-BE49-F238E27FC236}">
                <a16:creationId xmlns:a16="http://schemas.microsoft.com/office/drawing/2014/main" id="{DFEFF835-668D-4EBC-9F84-08EC79CB8AE3}"/>
              </a:ext>
            </a:extLst>
          </p:cNvPr>
          <p:cNvGraphicFramePr/>
          <p:nvPr>
            <p:extLst>
              <p:ext uri="{D42A27DB-BD31-4B8C-83A1-F6EECF244321}">
                <p14:modId xmlns:p14="http://schemas.microsoft.com/office/powerpoint/2010/main" val="3778094534"/>
              </p:ext>
            </p:extLst>
          </p:nvPr>
        </p:nvGraphicFramePr>
        <p:xfrm>
          <a:off x="3678910" y="2070344"/>
          <a:ext cx="1662546" cy="130925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3" name="TextBox 32">
            <a:extLst>
              <a:ext uri="{FF2B5EF4-FFF2-40B4-BE49-F238E27FC236}">
                <a16:creationId xmlns:a16="http://schemas.microsoft.com/office/drawing/2014/main" id="{EB13E3BF-A6BA-4141-B532-B3F8A6D40C75}"/>
              </a:ext>
            </a:extLst>
          </p:cNvPr>
          <p:cNvSpPr txBox="1"/>
          <p:nvPr/>
        </p:nvSpPr>
        <p:spPr>
          <a:xfrm>
            <a:off x="3686704" y="3699118"/>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Iterative analysis on all reachable methods, fields and classes</a:t>
            </a:r>
            <a:endParaRPr lang="en-US"/>
          </a:p>
        </p:txBody>
      </p:sp>
      <p:sp>
        <p:nvSpPr>
          <p:cNvPr id="35" name="Cube 34">
            <a:extLst>
              <a:ext uri="{FF2B5EF4-FFF2-40B4-BE49-F238E27FC236}">
                <a16:creationId xmlns:a16="http://schemas.microsoft.com/office/drawing/2014/main" id="{B334BA04-4990-49A2-92BD-32255437A9CB}"/>
              </a:ext>
            </a:extLst>
          </p:cNvPr>
          <p:cNvSpPr/>
          <p:nvPr/>
        </p:nvSpPr>
        <p:spPr>
          <a:xfrm>
            <a:off x="6408914" y="1963630"/>
            <a:ext cx="1818408" cy="1589808"/>
          </a:xfrm>
          <a:prstGeom prst="cub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D8F03-304B-4EE7-A419-AD1EFC2881EC}"/>
              </a:ext>
            </a:extLst>
          </p:cNvPr>
          <p:cNvSpPr/>
          <p:nvPr/>
        </p:nvSpPr>
        <p:spPr>
          <a:xfrm>
            <a:off x="6474064" y="2454809"/>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Machine Code</a:t>
            </a:r>
          </a:p>
        </p:txBody>
      </p:sp>
      <p:sp>
        <p:nvSpPr>
          <p:cNvPr id="39" name="Rectangle 38">
            <a:extLst>
              <a:ext uri="{FF2B5EF4-FFF2-40B4-BE49-F238E27FC236}">
                <a16:creationId xmlns:a16="http://schemas.microsoft.com/office/drawing/2014/main" id="{B059E76A-F4BD-4163-9071-1F81974E87C9}"/>
              </a:ext>
            </a:extLst>
          </p:cNvPr>
          <p:cNvSpPr/>
          <p:nvPr/>
        </p:nvSpPr>
        <p:spPr>
          <a:xfrm>
            <a:off x="6474064" y="2870445"/>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Image Heap</a:t>
            </a:r>
            <a:endParaRPr lang="en-US"/>
          </a:p>
        </p:txBody>
      </p:sp>
      <p:sp>
        <p:nvSpPr>
          <p:cNvPr id="41" name="TextBox 40">
            <a:extLst>
              <a:ext uri="{FF2B5EF4-FFF2-40B4-BE49-F238E27FC236}">
                <a16:creationId xmlns:a16="http://schemas.microsoft.com/office/drawing/2014/main" id="{BD17951C-F763-4B0D-A0AF-848278F340D1}"/>
              </a:ext>
            </a:extLst>
          </p:cNvPr>
          <p:cNvSpPr txBox="1"/>
          <p:nvPr/>
        </p:nvSpPr>
        <p:spPr>
          <a:xfrm>
            <a:off x="6409121" y="3699117"/>
            <a:ext cx="184958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Native executable </a:t>
            </a:r>
          </a:p>
          <a:p>
            <a:pPr algn="ctr"/>
            <a:r>
              <a:rPr lang="en-US" sz="1200"/>
              <a:t>Application running without dependency on JDK</a:t>
            </a:r>
          </a:p>
        </p:txBody>
      </p:sp>
      <p:sp>
        <p:nvSpPr>
          <p:cNvPr id="43" name="Arrow: Striped Right 42">
            <a:extLst>
              <a:ext uri="{FF2B5EF4-FFF2-40B4-BE49-F238E27FC236}">
                <a16:creationId xmlns:a16="http://schemas.microsoft.com/office/drawing/2014/main" id="{B2949F52-8F6A-47BB-9210-FAC62D2404D5}"/>
              </a:ext>
            </a:extLst>
          </p:cNvPr>
          <p:cNvSpPr/>
          <p:nvPr/>
        </p:nvSpPr>
        <p:spPr>
          <a:xfrm>
            <a:off x="2831219" y="2550197"/>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Striped Right 44">
            <a:extLst>
              <a:ext uri="{FF2B5EF4-FFF2-40B4-BE49-F238E27FC236}">
                <a16:creationId xmlns:a16="http://schemas.microsoft.com/office/drawing/2014/main" id="{4CAB342E-D4C6-4FE7-A86F-2DF08DF47EA9}"/>
              </a:ext>
            </a:extLst>
          </p:cNvPr>
          <p:cNvSpPr/>
          <p:nvPr/>
        </p:nvSpPr>
        <p:spPr>
          <a:xfrm>
            <a:off x="5719891" y="2550196"/>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312011E-3FAE-4BA2-ADF6-56D8A5D40976}"/>
              </a:ext>
            </a:extLst>
          </p:cNvPr>
          <p:cNvSpPr txBox="1"/>
          <p:nvPr/>
        </p:nvSpPr>
        <p:spPr>
          <a:xfrm>
            <a:off x="938308" y="1553397"/>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Input</a:t>
            </a:r>
            <a:endParaRPr lang="en-US" sz="2000" b="1">
              <a:solidFill>
                <a:schemeClr val="bg2"/>
              </a:solidFill>
              <a:cs typeface="Arial"/>
            </a:endParaRPr>
          </a:p>
        </p:txBody>
      </p:sp>
      <p:sp>
        <p:nvSpPr>
          <p:cNvPr id="49" name="TextBox 48">
            <a:extLst>
              <a:ext uri="{FF2B5EF4-FFF2-40B4-BE49-F238E27FC236}">
                <a16:creationId xmlns:a16="http://schemas.microsoft.com/office/drawing/2014/main" id="{6DAA752C-A37F-488F-A17F-2515642F4913}"/>
              </a:ext>
            </a:extLst>
          </p:cNvPr>
          <p:cNvSpPr txBox="1"/>
          <p:nvPr/>
        </p:nvSpPr>
        <p:spPr>
          <a:xfrm>
            <a:off x="3754244" y="1553396"/>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Analysis</a:t>
            </a:r>
            <a:endParaRPr lang="en-US" sz="2000" b="1">
              <a:solidFill>
                <a:schemeClr val="bg2"/>
              </a:solidFill>
              <a:cs typeface="Arial"/>
            </a:endParaRPr>
          </a:p>
        </p:txBody>
      </p:sp>
      <p:sp>
        <p:nvSpPr>
          <p:cNvPr id="51" name="TextBox 50">
            <a:extLst>
              <a:ext uri="{FF2B5EF4-FFF2-40B4-BE49-F238E27FC236}">
                <a16:creationId xmlns:a16="http://schemas.microsoft.com/office/drawing/2014/main" id="{80C9DBBE-13E6-4051-AB31-858009F78CB2}"/>
              </a:ext>
            </a:extLst>
          </p:cNvPr>
          <p:cNvSpPr txBox="1"/>
          <p:nvPr/>
        </p:nvSpPr>
        <p:spPr>
          <a:xfrm>
            <a:off x="6622135" y="1563788"/>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Output</a:t>
            </a:r>
            <a:endParaRPr lang="en-US" sz="2000" b="1">
              <a:solidFill>
                <a:schemeClr val="bg2"/>
              </a:solidFill>
              <a:cs typeface="Arial"/>
            </a:endParaRPr>
          </a:p>
        </p:txBody>
      </p:sp>
    </p:spTree>
    <p:extLst>
      <p:ext uri="{BB962C8B-B14F-4D97-AF65-F5344CB8AC3E}">
        <p14:creationId xmlns:p14="http://schemas.microsoft.com/office/powerpoint/2010/main" val="17916223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Native Image Limitations</a:t>
            </a:r>
            <a:endParaRPr lang="en-US" b="0">
              <a:ea typeface="+mj-lt"/>
              <a:cs typeface="+mj-lt"/>
              <a:sym typeface="Arial"/>
            </a:endParaRPr>
          </a:p>
        </p:txBody>
      </p:sp>
      <p:sp>
        <p:nvSpPr>
          <p:cNvPr id="2" name="Content Placeholder 1">
            <a:extLst>
              <a:ext uri="{FF2B5EF4-FFF2-40B4-BE49-F238E27FC236}">
                <a16:creationId xmlns:a16="http://schemas.microsoft.com/office/drawing/2014/main" id="{8A7547B9-90BE-4DD0-BDD9-B3D75B43B0D2}"/>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8" name="Picture 5" descr="A screenshot of a cell phone&#10;&#10;Description generated with very high confidence">
            <a:extLst>
              <a:ext uri="{FF2B5EF4-FFF2-40B4-BE49-F238E27FC236}">
                <a16:creationId xmlns:a16="http://schemas.microsoft.com/office/drawing/2014/main" id="{6B07A96A-5C04-47F8-84B7-D042A5E6E86B}"/>
              </a:ext>
            </a:extLst>
          </p:cNvPr>
          <p:cNvPicPr>
            <a:picLocks noChangeAspect="1"/>
          </p:cNvPicPr>
          <p:nvPr/>
        </p:nvPicPr>
        <p:blipFill>
          <a:blip r:embed="rId3"/>
          <a:stretch>
            <a:fillRect/>
          </a:stretch>
        </p:blipFill>
        <p:spPr>
          <a:xfrm>
            <a:off x="2450243" y="936000"/>
            <a:ext cx="4093417" cy="3780000"/>
          </a:xfrm>
          <a:prstGeom prst="rect">
            <a:avLst/>
          </a:prstGeom>
          <a:noFill/>
          <a:ln>
            <a:noFill/>
          </a:ln>
        </p:spPr>
      </p:pic>
    </p:spTree>
    <p:extLst>
      <p:ext uri="{BB962C8B-B14F-4D97-AF65-F5344CB8AC3E}">
        <p14:creationId xmlns:p14="http://schemas.microsoft.com/office/powerpoint/2010/main" val="1797417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EF6F4-BAB1-404A-8DA2-1C1A80522A6C}"/>
              </a:ext>
            </a:extLst>
          </p:cNvPr>
          <p:cNvSpPr>
            <a:spLocks noGrp="1"/>
          </p:cNvSpPr>
          <p:nvPr>
            <p:ph type="title"/>
          </p:nvPr>
        </p:nvSpPr>
        <p:spPr/>
        <p:txBody>
          <a:bodyPr/>
          <a:lstStyle/>
          <a:p>
            <a:r>
              <a:rPr lang="en-US" dirty="0">
                <a:solidFill>
                  <a:srgbClr val="FF0000"/>
                </a:solidFill>
              </a:rPr>
              <a:t>AOT vs JIT</a:t>
            </a:r>
            <a:endParaRPr lang="en-NL" dirty="0"/>
          </a:p>
        </p:txBody>
      </p:sp>
      <p:sp>
        <p:nvSpPr>
          <p:cNvPr id="6" name="Content Placeholder 5">
            <a:extLst>
              <a:ext uri="{FF2B5EF4-FFF2-40B4-BE49-F238E27FC236}">
                <a16:creationId xmlns:a16="http://schemas.microsoft.com/office/drawing/2014/main" id="{8F4EBF0E-48B6-43FC-B6AB-09BF2F15D982}"/>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4" name="Picture 3" descr="A picture containing text, accessory, umbrella&#10;&#10;Description generated with very high confidence">
            <a:extLst>
              <a:ext uri="{FF2B5EF4-FFF2-40B4-BE49-F238E27FC236}">
                <a16:creationId xmlns:a16="http://schemas.microsoft.com/office/drawing/2014/main" id="{0253F3BD-50E1-4EAB-86BD-3214C42D9453}"/>
              </a:ext>
            </a:extLst>
          </p:cNvPr>
          <p:cNvPicPr>
            <a:picLocks noChangeAspect="1"/>
          </p:cNvPicPr>
          <p:nvPr/>
        </p:nvPicPr>
        <p:blipFill>
          <a:blip r:embed="rId3"/>
          <a:stretch>
            <a:fillRect/>
          </a:stretch>
        </p:blipFill>
        <p:spPr>
          <a:xfrm>
            <a:off x="1689315" y="1487198"/>
            <a:ext cx="5261673" cy="3195866"/>
          </a:xfrm>
          <a:prstGeom prst="rect">
            <a:avLst/>
          </a:prstGeom>
        </p:spPr>
      </p:pic>
    </p:spTree>
    <p:extLst>
      <p:ext uri="{BB962C8B-B14F-4D97-AF65-F5344CB8AC3E}">
        <p14:creationId xmlns:p14="http://schemas.microsoft.com/office/powerpoint/2010/main" val="32005780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Frameworks adopting native image</a:t>
            </a:r>
            <a:endParaRPr lang="en-US" b="0">
              <a:ea typeface="+mj-lt"/>
              <a:cs typeface="+mj-lt"/>
              <a:sym typeface="Arial"/>
            </a:endParaRPr>
          </a:p>
        </p:txBody>
      </p:sp>
      <p:sp>
        <p:nvSpPr>
          <p:cNvPr id="7" name="Content Placeholder 6">
            <a:extLst>
              <a:ext uri="{FF2B5EF4-FFF2-40B4-BE49-F238E27FC236}">
                <a16:creationId xmlns:a16="http://schemas.microsoft.com/office/drawing/2014/main" id="{3DA1972E-C30A-46F5-B3DE-A3CE5AC1B680}"/>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2" name="Picture 5" descr="A close up of a sign&#10;&#10;Description generated with very high confidence">
            <a:extLst>
              <a:ext uri="{FF2B5EF4-FFF2-40B4-BE49-F238E27FC236}">
                <a16:creationId xmlns:a16="http://schemas.microsoft.com/office/drawing/2014/main" id="{B74279DC-E801-4683-ADDD-EBA5263D6EFD}"/>
              </a:ext>
            </a:extLst>
          </p:cNvPr>
          <p:cNvPicPr>
            <a:picLocks noChangeAspect="1"/>
          </p:cNvPicPr>
          <p:nvPr/>
        </p:nvPicPr>
        <p:blipFill>
          <a:blip r:embed="rId3"/>
          <a:stretch>
            <a:fillRect/>
          </a:stretch>
        </p:blipFill>
        <p:spPr>
          <a:xfrm>
            <a:off x="5137020" y="1120095"/>
            <a:ext cx="2981897" cy="903019"/>
          </a:xfrm>
          <a:prstGeom prst="rect">
            <a:avLst/>
          </a:prstGeom>
          <a:noFill/>
          <a:ln>
            <a:noFill/>
          </a:ln>
        </p:spPr>
      </p:pic>
      <p:pic>
        <p:nvPicPr>
          <p:cNvPr id="4" name="Picture 7" descr="A close up of a logo&#10;&#10;Description generated with very high confidence">
            <a:extLst>
              <a:ext uri="{FF2B5EF4-FFF2-40B4-BE49-F238E27FC236}">
                <a16:creationId xmlns:a16="http://schemas.microsoft.com/office/drawing/2014/main" id="{E24E1A80-4C81-42F7-AEDB-6E54B3445A95}"/>
              </a:ext>
            </a:extLst>
          </p:cNvPr>
          <p:cNvPicPr>
            <a:picLocks noChangeAspect="1"/>
          </p:cNvPicPr>
          <p:nvPr/>
        </p:nvPicPr>
        <p:blipFill>
          <a:blip r:embed="rId4"/>
          <a:stretch>
            <a:fillRect/>
          </a:stretch>
        </p:blipFill>
        <p:spPr>
          <a:xfrm>
            <a:off x="5263611" y="2146806"/>
            <a:ext cx="2743200" cy="1062990"/>
          </a:xfrm>
          <a:prstGeom prst="rect">
            <a:avLst/>
          </a:prstGeom>
        </p:spPr>
      </p:pic>
      <p:pic>
        <p:nvPicPr>
          <p:cNvPr id="5" name="Picture 9" descr="A picture containing shirt&#10;&#10;Description generated with very high confidence">
            <a:extLst>
              <a:ext uri="{FF2B5EF4-FFF2-40B4-BE49-F238E27FC236}">
                <a16:creationId xmlns:a16="http://schemas.microsoft.com/office/drawing/2014/main" id="{575D25E8-C68B-4D94-838C-B6F987ADBCA7}"/>
              </a:ext>
            </a:extLst>
          </p:cNvPr>
          <p:cNvPicPr>
            <a:picLocks noChangeAspect="1"/>
          </p:cNvPicPr>
          <p:nvPr/>
        </p:nvPicPr>
        <p:blipFill>
          <a:blip r:embed="rId5"/>
          <a:stretch>
            <a:fillRect/>
          </a:stretch>
        </p:blipFill>
        <p:spPr>
          <a:xfrm>
            <a:off x="5660755" y="3213071"/>
            <a:ext cx="1929539" cy="1429561"/>
          </a:xfrm>
          <a:prstGeom prst="rect">
            <a:avLst/>
          </a:prstGeom>
        </p:spPr>
      </p:pic>
      <p:sp>
        <p:nvSpPr>
          <p:cNvPr id="6" name="TextBox 5">
            <a:extLst>
              <a:ext uri="{FF2B5EF4-FFF2-40B4-BE49-F238E27FC236}">
                <a16:creationId xmlns:a16="http://schemas.microsoft.com/office/drawing/2014/main" id="{92791EA4-CE52-4EFD-8559-3F5FFA118EE1}"/>
              </a:ext>
            </a:extLst>
          </p:cNvPr>
          <p:cNvSpPr txBox="1"/>
          <p:nvPr/>
        </p:nvSpPr>
        <p:spPr>
          <a:xfrm>
            <a:off x="1389035" y="1248582"/>
            <a:ext cx="374090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b="1"/>
              <a:t>Helidon SE</a:t>
            </a:r>
            <a:r>
              <a:rPr lang="en-US" sz="1800"/>
              <a:t> (Oracle)</a:t>
            </a:r>
          </a:p>
          <a:p>
            <a:r>
              <a:rPr lang="en-US"/>
              <a:t>A set of Java Libraries for writing microservices</a:t>
            </a:r>
          </a:p>
          <a:p>
            <a:pPr marL="285750" indent="-285750">
              <a:buChar char="•"/>
            </a:pPr>
            <a:endParaRPr lang="en-US"/>
          </a:p>
          <a:p>
            <a:pPr marL="285750" indent="-285750">
              <a:buChar char="•"/>
            </a:pPr>
            <a:endParaRPr lang="en-US"/>
          </a:p>
          <a:p>
            <a:pPr marL="285750" indent="-285750">
              <a:buChar char="•"/>
            </a:pPr>
            <a:endParaRPr lang="en-US"/>
          </a:p>
          <a:p>
            <a:r>
              <a:rPr lang="en-US" sz="1800" b="1"/>
              <a:t>Micronaut</a:t>
            </a:r>
          </a:p>
          <a:p>
            <a:r>
              <a:rPr lang="en-US"/>
              <a:t>JVM-based framework for building light-weight modular applications (microservices)</a:t>
            </a:r>
          </a:p>
          <a:p>
            <a:pPr marL="285750" indent="-285750">
              <a:buChar char="•"/>
            </a:pPr>
            <a:endParaRPr lang="en-US"/>
          </a:p>
          <a:p>
            <a:pPr marL="285750" indent="-285750">
              <a:buChar char="•"/>
            </a:pPr>
            <a:endParaRPr lang="en-US"/>
          </a:p>
          <a:p>
            <a:pPr marL="285750" indent="-285750">
              <a:buChar char="•"/>
            </a:pPr>
            <a:endParaRPr lang="en-US"/>
          </a:p>
          <a:p>
            <a:r>
              <a:rPr lang="en-US" sz="1800" b="1"/>
              <a:t>Quarkus </a:t>
            </a:r>
            <a:r>
              <a:rPr lang="en-US" sz="1800"/>
              <a:t>(Red Hat)</a:t>
            </a:r>
          </a:p>
          <a:p>
            <a:pPr lvl="1"/>
            <a:r>
              <a:rPr lang="en-US"/>
              <a:t>Kubernetes-native Java framework tailored for GraalVM and Hotspot</a:t>
            </a:r>
          </a:p>
        </p:txBody>
      </p:sp>
    </p:spTree>
    <p:extLst>
      <p:ext uri="{BB962C8B-B14F-4D97-AF65-F5344CB8AC3E}">
        <p14:creationId xmlns:p14="http://schemas.microsoft.com/office/powerpoint/2010/main" val="7350061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AOT vs JIT: Startup Time</a:t>
            </a:r>
            <a:endParaRPr lang="en-US" b="0">
              <a:ea typeface="+mj-lt"/>
              <a:cs typeface="+mj-lt"/>
              <a:sym typeface="Arial"/>
            </a:endParaRPr>
          </a:p>
        </p:txBody>
      </p:sp>
      <p:sp>
        <p:nvSpPr>
          <p:cNvPr id="2" name="Content Placeholder 1">
            <a:extLst>
              <a:ext uri="{FF2B5EF4-FFF2-40B4-BE49-F238E27FC236}">
                <a16:creationId xmlns:a16="http://schemas.microsoft.com/office/drawing/2014/main" id="{F59DE7B9-688D-4B07-8498-DBE01C1D1B77}"/>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sp>
        <p:nvSpPr>
          <p:cNvPr id="7" name="TextBox 6">
            <a:extLst>
              <a:ext uri="{FF2B5EF4-FFF2-40B4-BE49-F238E27FC236}">
                <a16:creationId xmlns:a16="http://schemas.microsoft.com/office/drawing/2014/main" id="{9F21BBE5-FB10-4BB7-B36C-E19A87C3A5BD}"/>
              </a:ext>
            </a:extLst>
          </p:cNvPr>
          <p:cNvSpPr txBox="1"/>
          <p:nvPr/>
        </p:nvSpPr>
        <p:spPr>
          <a:xfrm>
            <a:off x="1408408" y="1490743"/>
            <a:ext cx="3305013" cy="240065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JIT</a:t>
            </a:r>
          </a:p>
          <a:p>
            <a:pPr marL="171450" indent="-171450">
              <a:buChar char="•"/>
            </a:pPr>
            <a:r>
              <a:rPr lang="en-US" sz="1200"/>
              <a:t>Load JVM executable</a:t>
            </a:r>
          </a:p>
          <a:p>
            <a:pPr marL="171450" indent="-171450">
              <a:buChar char="•"/>
            </a:pPr>
            <a:r>
              <a:rPr lang="en-US" sz="1200"/>
              <a:t>Load the classes from the file system</a:t>
            </a:r>
          </a:p>
          <a:p>
            <a:pPr marL="171450" indent="-171450">
              <a:buChar char="•"/>
            </a:pPr>
            <a:r>
              <a:rPr lang="en-US" sz="1200"/>
              <a:t>Verify bytecode</a:t>
            </a:r>
          </a:p>
          <a:p>
            <a:pPr marL="171450" indent="-171450">
              <a:buChar char="•"/>
            </a:pPr>
            <a:r>
              <a:rPr lang="en-US" sz="1200"/>
              <a:t>Start interpreting</a:t>
            </a:r>
          </a:p>
          <a:p>
            <a:pPr marL="171450" indent="-171450">
              <a:buChar char="•"/>
            </a:pPr>
            <a:r>
              <a:rPr lang="en-US" sz="1200"/>
              <a:t>Run static initializers</a:t>
            </a:r>
          </a:p>
          <a:p>
            <a:pPr marL="171450" indent="-171450">
              <a:buChar char="•"/>
            </a:pPr>
            <a:r>
              <a:rPr lang="en-US" sz="1200"/>
              <a:t>First tier compilation (C1)</a:t>
            </a:r>
          </a:p>
          <a:p>
            <a:pPr marL="171450" indent="-171450">
              <a:buChar char="•"/>
            </a:pPr>
            <a:r>
              <a:rPr lang="en-US" sz="1200"/>
              <a:t>Gather profiling feedback</a:t>
            </a:r>
          </a:p>
          <a:p>
            <a:pPr marL="171450" indent="-171450">
              <a:buChar char="•"/>
            </a:pPr>
            <a:r>
              <a:rPr lang="en-US" sz="1200"/>
              <a:t>Second tier compilation (GraalVM or C2)</a:t>
            </a:r>
          </a:p>
          <a:p>
            <a:pPr marL="171450" indent="-171450">
              <a:buChar char="•"/>
            </a:pPr>
            <a:r>
              <a:rPr lang="en-US" sz="1200"/>
              <a:t>Finally run with best machine code</a:t>
            </a:r>
          </a:p>
          <a:p>
            <a:endParaRPr lang="en-US" sz="1200"/>
          </a:p>
          <a:p>
            <a:endParaRPr lang="en-US" sz="1200"/>
          </a:p>
        </p:txBody>
      </p:sp>
      <p:sp>
        <p:nvSpPr>
          <p:cNvPr id="8" name="TextBox 7">
            <a:extLst>
              <a:ext uri="{FF2B5EF4-FFF2-40B4-BE49-F238E27FC236}">
                <a16:creationId xmlns:a16="http://schemas.microsoft.com/office/drawing/2014/main" id="{BA2AB06C-00C7-411F-B0EC-4DA8FBA6D276}"/>
              </a:ext>
            </a:extLst>
          </p:cNvPr>
          <p:cNvSpPr txBox="1"/>
          <p:nvPr/>
        </p:nvSpPr>
        <p:spPr>
          <a:xfrm>
            <a:off x="4750229" y="1490742"/>
            <a:ext cx="330501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AOT</a:t>
            </a:r>
          </a:p>
          <a:p>
            <a:pPr marL="171450" indent="-171450">
              <a:buChar char="•"/>
            </a:pPr>
            <a:r>
              <a:rPr lang="en-US" sz="1200"/>
              <a:t>Load executable with prepared heap</a:t>
            </a:r>
          </a:p>
          <a:p>
            <a:pPr marL="171450" indent="-171450">
              <a:buChar char="•"/>
            </a:pPr>
            <a:r>
              <a:rPr lang="en-US" sz="1200"/>
              <a:t>Immediately start with best machine code</a:t>
            </a:r>
          </a:p>
          <a:p>
            <a:endParaRPr lang="en-US" sz="1200"/>
          </a:p>
          <a:p>
            <a:endParaRPr lang="en-US" sz="1200"/>
          </a:p>
        </p:txBody>
      </p:sp>
    </p:spTree>
    <p:extLst>
      <p:ext uri="{BB962C8B-B14F-4D97-AF65-F5344CB8AC3E}">
        <p14:creationId xmlns:p14="http://schemas.microsoft.com/office/powerpoint/2010/main" val="552026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fbeelding met lucht, gebouw&#10;&#10;Automatisch gegenereerde beschrijving"/>
          <p:cNvPicPr preferRelativeResize="0"/>
          <p:nvPr/>
        </p:nvPicPr>
        <p:blipFill rotWithShape="1">
          <a:blip r:embed="rId3">
            <a:alphaModFix/>
          </a:blip>
          <a:srcRect t="25338"/>
          <a:stretch/>
        </p:blipFill>
        <p:spPr>
          <a:xfrm>
            <a:off x="0" y="23169"/>
            <a:ext cx="9144000" cy="5120334"/>
          </a:xfrm>
          <a:prstGeom prst="rect">
            <a:avLst/>
          </a:prstGeom>
          <a:noFill/>
          <a:ln>
            <a:noFill/>
          </a:ln>
        </p:spPr>
      </p:pic>
      <p:sp>
        <p:nvSpPr>
          <p:cNvPr id="90" name="Google Shape;90;p1"/>
          <p:cNvSpPr txBox="1"/>
          <p:nvPr/>
        </p:nvSpPr>
        <p:spPr>
          <a:xfrm>
            <a:off x="2429791" y="1646884"/>
            <a:ext cx="4452584" cy="830956"/>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lvl="0" algn="ctr"/>
            <a:r>
              <a:rPr lang="en-US" sz="4800" b="1">
                <a:solidFill>
                  <a:srgbClr val="FF0000"/>
                </a:solidFill>
                <a:latin typeface="Roboto"/>
                <a:ea typeface="Roboto"/>
              </a:rPr>
              <a:t>DEMO</a:t>
            </a:r>
            <a:endParaRPr sz="4800" b="1">
              <a:solidFill>
                <a:srgbClr val="FF0000"/>
              </a:solidFill>
              <a:latin typeface="Roboto"/>
              <a:ea typeface="Roboto"/>
              <a:sym typeface="Roboto"/>
            </a:endParaRPr>
          </a:p>
        </p:txBody>
      </p:sp>
      <p:sp>
        <p:nvSpPr>
          <p:cNvPr id="2" name="Footer Placeholder 1">
            <a:extLst>
              <a:ext uri="{FF2B5EF4-FFF2-40B4-BE49-F238E27FC236}">
                <a16:creationId xmlns:a16="http://schemas.microsoft.com/office/drawing/2014/main" id="{5F03FCC3-668A-4FEC-8ED6-64BE7FEED84D}"/>
              </a:ext>
            </a:extLst>
          </p:cNvPr>
          <p:cNvSpPr>
            <a:spLocks noGrp="1"/>
          </p:cNvSpPr>
          <p:nvPr>
            <p:ph type="ftr" idx="11"/>
          </p:nvPr>
        </p:nvSpPr>
        <p:spPr/>
        <p:txBody>
          <a:bodyPr/>
          <a:lstStyle/>
          <a:p>
            <a:r>
              <a:rPr lang="en-US"/>
              <a:t>On Stage December 2019 - HOW AND WHY GRAALVM</a:t>
            </a:r>
          </a:p>
        </p:txBody>
      </p:sp>
    </p:spTree>
    <p:extLst>
      <p:ext uri="{BB962C8B-B14F-4D97-AF65-F5344CB8AC3E}">
        <p14:creationId xmlns:p14="http://schemas.microsoft.com/office/powerpoint/2010/main" val="26957040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AOT vs JIT: Startup Time</a:t>
            </a:r>
            <a:endParaRPr lang="en-US" b="0">
              <a:ea typeface="+mj-lt"/>
              <a:cs typeface="+mj-lt"/>
              <a:sym typeface="Arial"/>
            </a:endParaRPr>
          </a:p>
        </p:txBody>
      </p:sp>
      <p:sp>
        <p:nvSpPr>
          <p:cNvPr id="4" name="Content Placeholder 3">
            <a:extLst>
              <a:ext uri="{FF2B5EF4-FFF2-40B4-BE49-F238E27FC236}">
                <a16:creationId xmlns:a16="http://schemas.microsoft.com/office/drawing/2014/main" id="{E45B17AF-E0D9-4860-A77C-2F206ED8B7B8}"/>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2" name="Google Shape;135;g622123aab7_0_139" descr="A screenshot of a cell phone&#10;&#10;Description generated with very high confidence">
            <a:extLst>
              <a:ext uri="{FF2B5EF4-FFF2-40B4-BE49-F238E27FC236}">
                <a16:creationId xmlns:a16="http://schemas.microsoft.com/office/drawing/2014/main" id="{9C412250-9E17-406C-A9F8-B4DB007F80A4}"/>
              </a:ext>
            </a:extLst>
          </p:cNvPr>
          <p:cNvPicPr preferRelativeResize="0"/>
          <p:nvPr/>
        </p:nvPicPr>
        <p:blipFill rotWithShape="1">
          <a:blip r:embed="rId3">
            <a:alphaModFix/>
          </a:blip>
          <a:srcRect t="21186" r="-106" b="7415"/>
          <a:stretch/>
        </p:blipFill>
        <p:spPr>
          <a:xfrm>
            <a:off x="0" y="1448284"/>
            <a:ext cx="9153711" cy="3264364"/>
          </a:xfrm>
          <a:prstGeom prst="rect">
            <a:avLst/>
          </a:prstGeom>
          <a:noFill/>
          <a:ln>
            <a:noFill/>
          </a:ln>
        </p:spPr>
      </p:pic>
    </p:spTree>
    <p:extLst>
      <p:ext uri="{BB962C8B-B14F-4D97-AF65-F5344CB8AC3E}">
        <p14:creationId xmlns:p14="http://schemas.microsoft.com/office/powerpoint/2010/main" val="1530644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D6E4B-8178-46C5-8123-05E8C5F96979}"/>
              </a:ext>
            </a:extLst>
          </p:cNvPr>
          <p:cNvSpPr>
            <a:spLocks noGrp="1"/>
          </p:cNvSpPr>
          <p:nvPr>
            <p:ph type="title"/>
          </p:nvPr>
        </p:nvSpPr>
        <p:spPr/>
        <p:txBody>
          <a:bodyPr/>
          <a:lstStyle/>
          <a:p>
            <a:r>
              <a:rPr lang="en-US" dirty="0">
                <a:solidFill>
                  <a:srgbClr val="FF0000"/>
                </a:solidFill>
              </a:rPr>
              <a:t>AOT vs JIT: Memory Footprint</a:t>
            </a:r>
            <a:endParaRPr lang="en-NL" dirty="0"/>
          </a:p>
        </p:txBody>
      </p:sp>
      <p:sp>
        <p:nvSpPr>
          <p:cNvPr id="4" name="Content Placeholder 3">
            <a:extLst>
              <a:ext uri="{FF2B5EF4-FFF2-40B4-BE49-F238E27FC236}">
                <a16:creationId xmlns:a16="http://schemas.microsoft.com/office/drawing/2014/main" id="{032CEF4C-7F06-4804-8643-B5FA7C6198C7}"/>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sp>
        <p:nvSpPr>
          <p:cNvPr id="7" name="TextBox 6">
            <a:extLst>
              <a:ext uri="{FF2B5EF4-FFF2-40B4-BE49-F238E27FC236}">
                <a16:creationId xmlns:a16="http://schemas.microsoft.com/office/drawing/2014/main" id="{9809F3B5-B7B3-44A7-986F-C317AD3D743B}"/>
              </a:ext>
            </a:extLst>
          </p:cNvPr>
          <p:cNvSpPr txBox="1"/>
          <p:nvPr/>
        </p:nvSpPr>
        <p:spPr>
          <a:xfrm>
            <a:off x="1408408" y="1490743"/>
            <a:ext cx="3305013" cy="203132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JIT</a:t>
            </a:r>
          </a:p>
          <a:p>
            <a:pPr marL="171450" indent="-171450">
              <a:buChar char="•"/>
            </a:pPr>
            <a:r>
              <a:rPr lang="en-US" sz="1200"/>
              <a:t>Loaded JVM executable</a:t>
            </a:r>
          </a:p>
          <a:p>
            <a:pPr marL="171450" indent="-171450">
              <a:buChar char="•"/>
            </a:pPr>
            <a:r>
              <a:rPr lang="en-US" sz="1200"/>
              <a:t>Application data</a:t>
            </a:r>
          </a:p>
          <a:p>
            <a:pPr marL="171450" indent="-171450">
              <a:buChar char="•"/>
            </a:pPr>
            <a:r>
              <a:rPr lang="en-US" sz="1200"/>
              <a:t>Loaded bytecodes</a:t>
            </a:r>
          </a:p>
          <a:p>
            <a:pPr marL="171450" indent="-171450">
              <a:buChar char="•"/>
            </a:pPr>
            <a:r>
              <a:rPr lang="en-US" sz="1200"/>
              <a:t>Reflection meta-data</a:t>
            </a:r>
          </a:p>
          <a:p>
            <a:pPr marL="171450" indent="-171450">
              <a:buChar char="•"/>
            </a:pPr>
            <a:r>
              <a:rPr lang="en-US" sz="1200"/>
              <a:t>Code cache</a:t>
            </a:r>
          </a:p>
          <a:p>
            <a:pPr marL="171450" indent="-171450">
              <a:buChar char="•"/>
            </a:pPr>
            <a:r>
              <a:rPr lang="en-US" sz="1200"/>
              <a:t>Profiling data</a:t>
            </a:r>
          </a:p>
          <a:p>
            <a:pPr marL="171450" indent="-171450">
              <a:buChar char="•"/>
            </a:pPr>
            <a:r>
              <a:rPr lang="en-US" sz="1200"/>
              <a:t>JIT compiler data structures</a:t>
            </a:r>
          </a:p>
          <a:p>
            <a:endParaRPr lang="en-US" sz="1200"/>
          </a:p>
          <a:p>
            <a:endParaRPr lang="en-US" sz="1200"/>
          </a:p>
        </p:txBody>
      </p:sp>
      <p:sp>
        <p:nvSpPr>
          <p:cNvPr id="8" name="TextBox 7">
            <a:extLst>
              <a:ext uri="{FF2B5EF4-FFF2-40B4-BE49-F238E27FC236}">
                <a16:creationId xmlns:a16="http://schemas.microsoft.com/office/drawing/2014/main" id="{CB83E5AB-F9B8-4D16-8528-55569D27C015}"/>
              </a:ext>
            </a:extLst>
          </p:cNvPr>
          <p:cNvSpPr txBox="1"/>
          <p:nvPr/>
        </p:nvSpPr>
        <p:spPr>
          <a:xfrm>
            <a:off x="4750229" y="1490742"/>
            <a:ext cx="3305013" cy="11079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1800" b="1"/>
              <a:t>AOT</a:t>
            </a:r>
          </a:p>
          <a:p>
            <a:pPr marL="171450" indent="-171450">
              <a:buChar char="•"/>
            </a:pPr>
            <a:r>
              <a:rPr lang="en-US" sz="1200"/>
              <a:t>Loaded application executable</a:t>
            </a:r>
          </a:p>
          <a:p>
            <a:pPr marL="171450" indent="-171450">
              <a:buChar char="•"/>
            </a:pPr>
            <a:r>
              <a:rPr lang="en-US" sz="1200"/>
              <a:t>Application data</a:t>
            </a:r>
          </a:p>
          <a:p>
            <a:endParaRPr lang="en-US" sz="1200"/>
          </a:p>
          <a:p>
            <a:endParaRPr lang="en-US" sz="1200"/>
          </a:p>
        </p:txBody>
      </p:sp>
    </p:spTree>
    <p:extLst>
      <p:ext uri="{BB962C8B-B14F-4D97-AF65-F5344CB8AC3E}">
        <p14:creationId xmlns:p14="http://schemas.microsoft.com/office/powerpoint/2010/main" val="679612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4825CF-B7A2-4072-9ED1-5439CDCC86B3}"/>
              </a:ext>
            </a:extLst>
          </p:cNvPr>
          <p:cNvSpPr>
            <a:spLocks noGrp="1"/>
          </p:cNvSpPr>
          <p:nvPr>
            <p:ph type="title"/>
          </p:nvPr>
        </p:nvSpPr>
        <p:spPr/>
        <p:txBody>
          <a:bodyPr/>
          <a:lstStyle/>
          <a:p>
            <a:r>
              <a:rPr lang="en-US" dirty="0">
                <a:solidFill>
                  <a:srgbClr val="FF0000"/>
                </a:solidFill>
              </a:rPr>
              <a:t>AOT vs JIT: Memory Footprint</a:t>
            </a:r>
            <a:endParaRPr lang="en-NL" dirty="0"/>
          </a:p>
        </p:txBody>
      </p:sp>
      <p:sp>
        <p:nvSpPr>
          <p:cNvPr id="6" name="Content Placeholder 5">
            <a:extLst>
              <a:ext uri="{FF2B5EF4-FFF2-40B4-BE49-F238E27FC236}">
                <a16:creationId xmlns:a16="http://schemas.microsoft.com/office/drawing/2014/main" id="{22195795-C708-4C38-BDF0-D9BFF8C8CDD1}"/>
              </a:ext>
            </a:extLst>
          </p:cNvPr>
          <p:cNvSpPr>
            <a:spLocks noGrp="1"/>
          </p:cNvSpPr>
          <p:nvPr>
            <p:ph idx="1"/>
          </p:nvPr>
        </p:nvSpPr>
        <p:spPr/>
        <p:txBody>
          <a:bodyPr/>
          <a:lstStyle/>
          <a:p>
            <a:endParaRPr lang="en-NL" dirty="0"/>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4" name="Google Shape;167;g622123aab7_0_128" descr="A screenshot of a cell phone&#10;&#10;Description generated with very high confidence">
            <a:extLst>
              <a:ext uri="{FF2B5EF4-FFF2-40B4-BE49-F238E27FC236}">
                <a16:creationId xmlns:a16="http://schemas.microsoft.com/office/drawing/2014/main" id="{2A5FFED9-3C38-4DB7-B24F-FED0AC2D2821}"/>
              </a:ext>
            </a:extLst>
          </p:cNvPr>
          <p:cNvPicPr preferRelativeResize="0"/>
          <p:nvPr/>
        </p:nvPicPr>
        <p:blipFill rotWithShape="1">
          <a:blip r:embed="rId3">
            <a:alphaModFix/>
          </a:blip>
          <a:srcRect t="19022" r="83" b="9032"/>
          <a:stretch/>
        </p:blipFill>
        <p:spPr>
          <a:xfrm>
            <a:off x="123725" y="1487040"/>
            <a:ext cx="9012799" cy="3244953"/>
          </a:xfrm>
          <a:prstGeom prst="rect">
            <a:avLst/>
          </a:prstGeom>
          <a:noFill/>
          <a:ln>
            <a:noFill/>
          </a:ln>
        </p:spPr>
      </p:pic>
    </p:spTree>
    <p:extLst>
      <p:ext uri="{BB962C8B-B14F-4D97-AF65-F5344CB8AC3E}">
        <p14:creationId xmlns:p14="http://schemas.microsoft.com/office/powerpoint/2010/main" val="126001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 descr="Afbeelding met lucht, gebouw&#10;&#10;Automatisch gegenereerde beschrijving"/>
          <p:cNvPicPr preferRelativeResize="0"/>
          <p:nvPr/>
        </p:nvPicPr>
        <p:blipFill rotWithShape="1">
          <a:blip r:embed="rId3">
            <a:alphaModFix/>
          </a:blip>
          <a:srcRect/>
          <a:stretch/>
        </p:blipFill>
        <p:spPr>
          <a:xfrm>
            <a:off x="0" y="-1714500"/>
            <a:ext cx="9144000" cy="6858000"/>
          </a:xfrm>
          <a:prstGeom prst="rect">
            <a:avLst/>
          </a:prstGeom>
          <a:noFill/>
          <a:ln>
            <a:noFill/>
          </a:ln>
        </p:spPr>
      </p:pic>
      <p:sp>
        <p:nvSpPr>
          <p:cNvPr id="90" name="Google Shape;90;p1"/>
          <p:cNvSpPr txBox="1"/>
          <p:nvPr/>
        </p:nvSpPr>
        <p:spPr>
          <a:xfrm>
            <a:off x="2429791" y="1646884"/>
            <a:ext cx="4452584" cy="830956"/>
          </a:xfrm>
          <a:prstGeom prst="rect">
            <a:avLst/>
          </a:prstGeom>
          <a:noFill/>
          <a:ln>
            <a:noFill/>
          </a:ln>
          <a:effectLst>
            <a:outerShdw blurRad="50800" dist="38100" dir="5400000" algn="t" rotWithShape="0">
              <a:srgbClr val="000000">
                <a:alpha val="40000"/>
              </a:srgbClr>
            </a:outerShdw>
          </a:effectLst>
        </p:spPr>
        <p:txBody>
          <a:bodyPr spcFirstLastPara="1" wrap="square" lIns="91425" tIns="45700" rIns="91425" bIns="45700" anchor="t" anchorCtr="0">
            <a:spAutoFit/>
          </a:bodyPr>
          <a:lstStyle/>
          <a:p>
            <a:pPr lvl="0" algn="ctr"/>
            <a:r>
              <a:rPr lang="en-US" sz="4800" b="1">
                <a:solidFill>
                  <a:srgbClr val="FF0000"/>
                </a:solidFill>
                <a:latin typeface="Roboto"/>
                <a:ea typeface="Roboto"/>
              </a:rPr>
              <a:t>DEMO</a:t>
            </a:r>
            <a:endParaRPr sz="4800" b="1">
              <a:solidFill>
                <a:srgbClr val="FF0000"/>
              </a:solidFill>
              <a:latin typeface="Roboto"/>
              <a:ea typeface="Roboto"/>
              <a:sym typeface="Roboto"/>
            </a:endParaRPr>
          </a:p>
        </p:txBody>
      </p:sp>
      <p:sp>
        <p:nvSpPr>
          <p:cNvPr id="3" name="Title 2">
            <a:extLst>
              <a:ext uri="{FF2B5EF4-FFF2-40B4-BE49-F238E27FC236}">
                <a16:creationId xmlns:a16="http://schemas.microsoft.com/office/drawing/2014/main" id="{77A4FA6A-CDEE-4814-B723-2D3DF474262D}"/>
              </a:ext>
            </a:extLst>
          </p:cNvPr>
          <p:cNvSpPr>
            <a:spLocks noGrp="1"/>
          </p:cNvSpPr>
          <p:nvPr>
            <p:ph type="title"/>
          </p:nvPr>
        </p:nvSpPr>
        <p:spPr/>
        <p:txBody>
          <a:bodyPr/>
          <a:lstStyle/>
          <a:p>
            <a:endParaRPr lang="en-NL"/>
          </a:p>
        </p:txBody>
      </p:sp>
      <p:sp>
        <p:nvSpPr>
          <p:cNvPr id="4" name="Content Placeholder 3">
            <a:extLst>
              <a:ext uri="{FF2B5EF4-FFF2-40B4-BE49-F238E27FC236}">
                <a16:creationId xmlns:a16="http://schemas.microsoft.com/office/drawing/2014/main" id="{AAFB47F6-4199-4A7A-9E0B-10548730D09E}"/>
              </a:ext>
            </a:extLst>
          </p:cNvPr>
          <p:cNvSpPr>
            <a:spLocks noGrp="1"/>
          </p:cNvSpPr>
          <p:nvPr>
            <p:ph idx="1"/>
          </p:nvPr>
        </p:nvSpPr>
        <p:spPr/>
        <p:txBody>
          <a:bodyPr/>
          <a:lstStyle/>
          <a:p>
            <a:endParaRPr lang="en-NL"/>
          </a:p>
        </p:txBody>
      </p:sp>
      <p:sp>
        <p:nvSpPr>
          <p:cNvPr id="2" name="Footer Placeholder 1">
            <a:extLst>
              <a:ext uri="{FF2B5EF4-FFF2-40B4-BE49-F238E27FC236}">
                <a16:creationId xmlns:a16="http://schemas.microsoft.com/office/drawing/2014/main" id="{5F03FCC3-668A-4FEC-8ED6-64BE7FEED84D}"/>
              </a:ext>
            </a:extLst>
          </p:cNvPr>
          <p:cNvSpPr>
            <a:spLocks noGrp="1"/>
          </p:cNvSpPr>
          <p:nvPr>
            <p:ph type="ftr" sz="quarter" idx="11"/>
          </p:nvPr>
        </p:nvSpPr>
        <p:spPr/>
        <p:txBody>
          <a:bodyPr/>
          <a:lstStyle/>
          <a:p>
            <a:r>
              <a:rPr lang="en-US"/>
              <a:t>On Stage December 2019 - HOW AND WHY GRAALVM</a:t>
            </a:r>
          </a:p>
        </p:txBody>
      </p:sp>
    </p:spTree>
    <p:extLst>
      <p:ext uri="{BB962C8B-B14F-4D97-AF65-F5344CB8AC3E}">
        <p14:creationId xmlns:p14="http://schemas.microsoft.com/office/powerpoint/2010/main" val="4197593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Polyglot Platform </a:t>
            </a:r>
            <a:r>
              <a:rPr lang="nl-NL" dirty="0" err="1">
                <a:latin typeface="Robot"/>
              </a:rPr>
              <a:t>with</a:t>
            </a:r>
            <a:r>
              <a:rPr lang="nl-NL" dirty="0">
                <a:latin typeface="Robot"/>
              </a:rPr>
              <a:t> Language </a:t>
            </a:r>
            <a:r>
              <a:rPr lang="nl-NL" dirty="0" err="1">
                <a:latin typeface="Robot"/>
              </a:rPr>
              <a:t>Interoperability</a:t>
            </a:r>
            <a:br>
              <a:rPr lang="nl-NL" dirty="0">
                <a:latin typeface="Robot"/>
              </a:rPr>
            </a:br>
            <a:br>
              <a:rPr lang="nl-NL" dirty="0">
                <a:latin typeface="Robot"/>
              </a:rPr>
            </a:br>
            <a:endParaRPr lang="en-NL" b="0"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On Stage December 2019 - HOW AND WHY GRAALVM</a:t>
            </a:r>
            <a:endParaRPr lang="nl-NL"/>
          </a:p>
        </p:txBody>
      </p:sp>
      <p:sp>
        <p:nvSpPr>
          <p:cNvPr id="12" name="Picture Placeholder 11">
            <a:extLst>
              <a:ext uri="{FF2B5EF4-FFF2-40B4-BE49-F238E27FC236}">
                <a16:creationId xmlns:a16="http://schemas.microsoft.com/office/drawing/2014/main" id="{60D7F141-7A11-44EC-8BE3-A4ADAC5E8A8F}"/>
              </a:ext>
            </a:extLst>
          </p:cNvPr>
          <p:cNvSpPr>
            <a:spLocks noGrp="1"/>
          </p:cNvSpPr>
          <p:nvPr>
            <p:ph type="pic" idx="1"/>
          </p:nvPr>
        </p:nvSpPr>
        <p:spPr/>
      </p:sp>
      <p:grpSp>
        <p:nvGrpSpPr>
          <p:cNvPr id="8" name="Google Shape;206;g622123aab7_0_86">
            <a:extLst>
              <a:ext uri="{FF2B5EF4-FFF2-40B4-BE49-F238E27FC236}">
                <a16:creationId xmlns:a16="http://schemas.microsoft.com/office/drawing/2014/main" id="{F01F07D9-2CAC-4A62-AE4D-0E1C5244DF94}"/>
              </a:ext>
            </a:extLst>
          </p:cNvPr>
          <p:cNvGrpSpPr/>
          <p:nvPr/>
        </p:nvGrpSpPr>
        <p:grpSpPr>
          <a:xfrm>
            <a:off x="7070475" y="3178220"/>
            <a:ext cx="1137525" cy="1347636"/>
            <a:chOff x="123725" y="140625"/>
            <a:chExt cx="1137525" cy="1347636"/>
          </a:xfrm>
        </p:grpSpPr>
        <p:pic>
          <p:nvPicPr>
            <p:cNvPr id="9" name="Google Shape;207;g622123aab7_0_86" descr="JFALL2015.ai">
              <a:extLst>
                <a:ext uri="{FF2B5EF4-FFF2-40B4-BE49-F238E27FC236}">
                  <a16:creationId xmlns:a16="http://schemas.microsoft.com/office/drawing/2014/main" id="{87ED0BC0-84F1-403E-8C8A-815F338D8269}"/>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0" name="Google Shape;208;g622123aab7_0_86">
              <a:extLst>
                <a:ext uri="{FF2B5EF4-FFF2-40B4-BE49-F238E27FC236}">
                  <a16:creationId xmlns:a16="http://schemas.microsoft.com/office/drawing/2014/main" id="{9CDD9B6C-061E-4269-B77D-99EEF186EE59}"/>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2" name="Picture 1">
            <a:extLst>
              <a:ext uri="{FF2B5EF4-FFF2-40B4-BE49-F238E27FC236}">
                <a16:creationId xmlns:a16="http://schemas.microsoft.com/office/drawing/2014/main" id="{AE3B9D06-FB0E-4A57-9A05-013DB7C2F982}"/>
              </a:ext>
            </a:extLst>
          </p:cNvPr>
          <p:cNvPicPr>
            <a:picLocks noChangeAspect="1"/>
          </p:cNvPicPr>
          <p:nvPr/>
        </p:nvPicPr>
        <p:blipFill rotWithShape="1">
          <a:blip r:embed="rId3">
            <a:duotone>
              <a:prstClr val="black"/>
              <a:srgbClr val="D9C3A5">
                <a:tint val="50000"/>
                <a:satMod val="180000"/>
              </a:srgbClr>
            </a:duotone>
          </a:blip>
          <a:srcRect l="7745" t="35531" r="41578" b="16192"/>
          <a:stretch/>
        </p:blipFill>
        <p:spPr>
          <a:xfrm>
            <a:off x="719999" y="2197916"/>
            <a:ext cx="3029845" cy="1691237"/>
          </a:xfrm>
          <a:prstGeom prst="rect">
            <a:avLst/>
          </a:prstGeom>
        </p:spPr>
      </p:pic>
      <p:pic>
        <p:nvPicPr>
          <p:cNvPr id="11" name="Picture 10">
            <a:extLst>
              <a:ext uri="{FF2B5EF4-FFF2-40B4-BE49-F238E27FC236}">
                <a16:creationId xmlns:a16="http://schemas.microsoft.com/office/drawing/2014/main" id="{BC6DD4B3-5A8B-4B1F-8C98-A573EDF6A7EF}"/>
              </a:ext>
            </a:extLst>
          </p:cNvPr>
          <p:cNvPicPr>
            <a:picLocks noChangeAspect="1"/>
          </p:cNvPicPr>
          <p:nvPr/>
        </p:nvPicPr>
        <p:blipFill rotWithShape="1">
          <a:blip r:embed="rId4"/>
          <a:srcRect r="11231"/>
          <a:stretch/>
        </p:blipFill>
        <p:spPr>
          <a:xfrm>
            <a:off x="6960503" y="3215340"/>
            <a:ext cx="1414994" cy="1347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1417797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dirty="0">
                <a:solidFill>
                  <a:srgbClr val="E63232"/>
                </a:solidFill>
                <a:latin typeface="Robot"/>
                <a:cs typeface="Arial"/>
                <a:sym typeface="Arial"/>
              </a:rPr>
              <a:t>Why do we have so many languages? </a:t>
            </a:r>
            <a:endParaRPr lang="en-NL" dirty="0">
              <a:solidFill>
                <a:srgbClr val="E63232"/>
              </a:solidFill>
              <a:latin typeface="Robot"/>
              <a:cs typeface="Arial"/>
              <a:sym typeface="Arial"/>
            </a:endParaRPr>
          </a:p>
        </p:txBody>
      </p:sp>
      <p:sp>
        <p:nvSpPr>
          <p:cNvPr id="2" name="Content Placeholder 1">
            <a:extLst>
              <a:ext uri="{FF2B5EF4-FFF2-40B4-BE49-F238E27FC236}">
                <a16:creationId xmlns:a16="http://schemas.microsoft.com/office/drawing/2014/main" id="{DC53F45E-16E1-40C9-AF91-AAA29AC3209C}"/>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9218" name="Picture 2" descr="https://s14-eu5.startpage.com/cgi-bin/serveimage?url=http%3A%2F%2Fwww.ldolphin.org%2Ftowerbabel.jpg&amp;sp=45e8c09bda1f82c9c1512a209a1471f3&amp;anticache=666118">
            <a:extLst>
              <a:ext uri="{FF2B5EF4-FFF2-40B4-BE49-F238E27FC236}">
                <a16:creationId xmlns:a16="http://schemas.microsoft.com/office/drawing/2014/main" id="{64A683C8-D6D7-4071-A278-BA31F8CF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1001962"/>
            <a:ext cx="48291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flag featuring both cross and saltire in red, white and blue">
            <a:extLst>
              <a:ext uri="{FF2B5EF4-FFF2-40B4-BE49-F238E27FC236}">
                <a16:creationId xmlns:a16="http://schemas.microsoft.com/office/drawing/2014/main" id="{11321A77-6AB5-43A6-9269-F51AF201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9" y="304137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2" name="Picture 6" descr="Flag of France">
            <a:extLst>
              <a:ext uri="{FF2B5EF4-FFF2-40B4-BE49-F238E27FC236}">
                <a16:creationId xmlns:a16="http://schemas.microsoft.com/office/drawing/2014/main" id="{27BAD63B-62B4-47AE-BF08-AD23BBC56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90" y="4197754"/>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4" name="Picture 8" descr="Flag of Germany">
            <a:extLst>
              <a:ext uri="{FF2B5EF4-FFF2-40B4-BE49-F238E27FC236}">
                <a16:creationId xmlns:a16="http://schemas.microsoft.com/office/drawing/2014/main" id="{9F8AD1E7-3362-4563-BE5A-F13FD4098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022" y="3820382"/>
            <a:ext cx="620689" cy="433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6" name="Picture 10" descr="Flag of Russia">
            <a:extLst>
              <a:ext uri="{FF2B5EF4-FFF2-40B4-BE49-F238E27FC236}">
                <a16:creationId xmlns:a16="http://schemas.microsoft.com/office/drawing/2014/main" id="{73B85F1E-B1E1-4BCF-A451-8F6B5597AA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405" y="2949276"/>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8" name="Picture 12" descr="Flag of Bosnia and Herzegovina">
            <a:extLst>
              <a:ext uri="{FF2B5EF4-FFF2-40B4-BE49-F238E27FC236}">
                <a16:creationId xmlns:a16="http://schemas.microsoft.com/office/drawing/2014/main" id="{FAA26182-5629-4A29-ABA5-95DE314D24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653" y="238960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0" name="Picture 14" descr="Flag of the Netherlands">
            <a:extLst>
              <a:ext uri="{FF2B5EF4-FFF2-40B4-BE49-F238E27FC236}">
                <a16:creationId xmlns:a16="http://schemas.microsoft.com/office/drawing/2014/main" id="{577D1D5A-E111-4C06-98F3-907ECC5BB5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25" y="134981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2" name="Picture 16" descr="Flag of Indonesia">
            <a:extLst>
              <a:ext uri="{FF2B5EF4-FFF2-40B4-BE49-F238E27FC236}">
                <a16:creationId xmlns:a16="http://schemas.microsoft.com/office/drawing/2014/main" id="{281E747A-090E-4715-AFC7-6298D8AE2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32" y="355729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4" name="Picture 18" descr="Flag of Italy">
            <a:extLst>
              <a:ext uri="{FF2B5EF4-FFF2-40B4-BE49-F238E27FC236}">
                <a16:creationId xmlns:a16="http://schemas.microsoft.com/office/drawing/2014/main" id="{83E9A23A-3D7E-4C2B-8B3B-8B5701F058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38" y="1643119"/>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6" name="Picture 20" descr="Flag of Spain">
            <a:extLst>
              <a:ext uri="{FF2B5EF4-FFF2-40B4-BE49-F238E27FC236}">
                <a16:creationId xmlns:a16="http://schemas.microsoft.com/office/drawing/2014/main" id="{75B2BCB8-F542-4DBD-9A29-D2DCFF3C47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946" y="2438822"/>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000B3CCC-0576-48C7-ABAC-4DFC298249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9381" y="3308013"/>
            <a:ext cx="1730631" cy="5845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ADC211-70CA-4997-85DB-0B78784305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7529" y="1103242"/>
            <a:ext cx="1033554" cy="5787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32E17051-FB32-4D8B-A702-D86BA35C79D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375" t="13153" r="7230" b="33134"/>
          <a:stretch/>
        </p:blipFill>
        <p:spPr bwMode="auto">
          <a:xfrm>
            <a:off x="7581270" y="2656248"/>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4583463-B124-47EF-B3FF-4E13514A66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4112" y="2825999"/>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B45E0800-DF74-4220-A4D6-D06EAC24CB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09175" y="1704741"/>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1F320536-D2DB-441D-86DD-CBD6AD6BEE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99254" y="1074626"/>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E06228B-A190-4FE4-9C6A-C54DA2A8A4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7529" y="640916"/>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B2DB0BF7-58BC-485F-BAB5-3B9D5AEC34C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40305" y="4515081"/>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https://s14-eu5.startpage.com/wikioimage/35e4caa3ab4a872292cb587b6e4ec893.png">
            <a:extLst>
              <a:ext uri="{FF2B5EF4-FFF2-40B4-BE49-F238E27FC236}">
                <a16:creationId xmlns:a16="http://schemas.microsoft.com/office/drawing/2014/main" id="{CE18D9CE-FD48-403B-A2B4-4C5D67B3565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24396" y="1737823"/>
            <a:ext cx="315434" cy="3154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FD0E60F0-DF15-4156-B85D-DCF91BFEA2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26153" y="4036569"/>
            <a:ext cx="575659" cy="3223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5885946D-A01F-49C6-9205-B16007096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21282" y="2056798"/>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5EE3EC18-DB60-49B0-9F77-A26488F4DF9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79453" y="3948360"/>
            <a:ext cx="414832" cy="466362"/>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https://s14-eu5.startpage.com/wikioimage/20ef2c0cb1bbcf1b532dea0a2cdfdb12.png">
            <a:extLst>
              <a:ext uri="{FF2B5EF4-FFF2-40B4-BE49-F238E27FC236}">
                <a16:creationId xmlns:a16="http://schemas.microsoft.com/office/drawing/2014/main" id="{AF5C2CF4-040C-4E63-AED9-45B57B51225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00225" y="4378886"/>
            <a:ext cx="732128" cy="4880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9917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21600000">
                                      <p:cBhvr>
                                        <p:cTn id="6" dur="2000" fill="hold"/>
                                        <p:tgtEl>
                                          <p:spTgt spid="9238"/>
                                        </p:tgtEl>
                                        <p:attrNameLst>
                                          <p:attrName>r</p:attrName>
                                        </p:attrNameLst>
                                      </p:cBhvr>
                                    </p:animRo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9"/>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3"/>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6"/>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9"/>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30"/>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dirty="0">
                <a:solidFill>
                  <a:srgbClr val="E63232"/>
                </a:solidFill>
                <a:latin typeface="Robot"/>
                <a:cs typeface="Arial"/>
                <a:sym typeface="Arial"/>
              </a:rPr>
              <a:t>Polyglots – speak and understand many languages  </a:t>
            </a:r>
            <a:endParaRPr lang="en-NL" dirty="0">
              <a:solidFill>
                <a:srgbClr val="E63232"/>
              </a:solidFill>
              <a:latin typeface="Robot"/>
              <a:cs typeface="Arial"/>
              <a:sym typeface="Arial"/>
            </a:endParaRPr>
          </a:p>
        </p:txBody>
      </p:sp>
      <p:sp>
        <p:nvSpPr>
          <p:cNvPr id="2" name="Content Placeholder 1">
            <a:extLst>
              <a:ext uri="{FF2B5EF4-FFF2-40B4-BE49-F238E27FC236}">
                <a16:creationId xmlns:a16="http://schemas.microsoft.com/office/drawing/2014/main" id="{96864400-82C9-433A-A198-2FD7DB30B983}"/>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On Stage December 2019 - HOW AND WHY GRAALVM</a:t>
            </a:r>
            <a:endParaRPr lang="nl-NL" noProof="0"/>
          </a:p>
        </p:txBody>
      </p:sp>
      <p:pic>
        <p:nvPicPr>
          <p:cNvPr id="15362" name="Picture 2" descr="Famous Polyglots">
            <a:extLst>
              <a:ext uri="{FF2B5EF4-FFF2-40B4-BE49-F238E27FC236}">
                <a16:creationId xmlns:a16="http://schemas.microsoft.com/office/drawing/2014/main" id="{816EB71A-B8EF-4767-9827-BE40F4074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343" y="1176038"/>
            <a:ext cx="5490128" cy="308819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anciscus in 2015.jpg">
            <a:extLst>
              <a:ext uri="{FF2B5EF4-FFF2-40B4-BE49-F238E27FC236}">
                <a16:creationId xmlns:a16="http://schemas.microsoft.com/office/drawing/2014/main" id="{85E9247A-55C1-4A79-8166-1809DCF0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632" y="195009"/>
            <a:ext cx="1483342" cy="19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6" name="Picture 6" descr="2018-12-09 SPD Europadelegiertenkonferenz Frans Timmermans IMG 2814-b.jpg">
            <a:extLst>
              <a:ext uri="{FF2B5EF4-FFF2-40B4-BE49-F238E27FC236}">
                <a16:creationId xmlns:a16="http://schemas.microsoft.com/office/drawing/2014/main" id="{A50711E5-3937-4A37-A417-7E57F660C9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5375" y="2571750"/>
            <a:ext cx="1657356" cy="20415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Photograph of an ancient Roman marble sculpture of Cleopatra VII's head as displayed at the Altes Museum in Berlin">
            <a:extLst>
              <a:ext uri="{FF2B5EF4-FFF2-40B4-BE49-F238E27FC236}">
                <a16:creationId xmlns:a16="http://schemas.microsoft.com/office/drawing/2014/main" id="{1F350DFF-4821-4949-9606-2BC47335D3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75347" y="2445066"/>
            <a:ext cx="1614808" cy="2135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850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15366"/>
                                        </p:tgtEl>
                                        <p:attrNameLst>
                                          <p:attrName>style.visibility</p:attrName>
                                        </p:attrNameLst>
                                      </p:cBhvr>
                                      <p:to>
                                        <p:strVal val="visible"/>
                                      </p:to>
                                    </p:set>
                                    <p:anim calcmode="lin" valueType="num">
                                      <p:cBhvr>
                                        <p:cTn id="7" dur="1000" fill="hold"/>
                                        <p:tgtEl>
                                          <p:spTgt spid="15366"/>
                                        </p:tgtEl>
                                        <p:attrNameLst>
                                          <p:attrName>ppt_w</p:attrName>
                                        </p:attrNameLst>
                                      </p:cBhvr>
                                      <p:tavLst>
                                        <p:tav tm="0">
                                          <p:val>
                                            <p:fltVal val="0"/>
                                          </p:val>
                                        </p:tav>
                                        <p:tav tm="100000">
                                          <p:val>
                                            <p:strVal val="#ppt_w"/>
                                          </p:val>
                                        </p:tav>
                                      </p:tavLst>
                                    </p:anim>
                                    <p:anim calcmode="lin" valueType="num">
                                      <p:cBhvr>
                                        <p:cTn id="8" dur="1000" fill="hold"/>
                                        <p:tgtEl>
                                          <p:spTgt spid="15366"/>
                                        </p:tgtEl>
                                        <p:attrNameLst>
                                          <p:attrName>ppt_h</p:attrName>
                                        </p:attrNameLst>
                                      </p:cBhvr>
                                      <p:tavLst>
                                        <p:tav tm="0">
                                          <p:val>
                                            <p:fltVal val="0"/>
                                          </p:val>
                                        </p:tav>
                                        <p:tav tm="100000">
                                          <p:val>
                                            <p:strVal val="#ppt_h"/>
                                          </p:val>
                                        </p:tav>
                                      </p:tavLst>
                                    </p:anim>
                                    <p:anim calcmode="lin" valueType="num">
                                      <p:cBhvr>
                                        <p:cTn id="9" dur="1000" fill="hold"/>
                                        <p:tgtEl>
                                          <p:spTgt spid="1536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6"/>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364"/>
                                        </p:tgtEl>
                                        <p:attrNameLst>
                                          <p:attrName>style.visibility</p:attrName>
                                        </p:attrNameLst>
                                      </p:cBhvr>
                                      <p:to>
                                        <p:strVal val="visible"/>
                                      </p:to>
                                    </p:set>
                                    <p:anim calcmode="lin" valueType="num">
                                      <p:cBhvr>
                                        <p:cTn id="13" dur="1000" fill="hold"/>
                                        <p:tgtEl>
                                          <p:spTgt spid="15364"/>
                                        </p:tgtEl>
                                        <p:attrNameLst>
                                          <p:attrName>ppt_w</p:attrName>
                                        </p:attrNameLst>
                                      </p:cBhvr>
                                      <p:tavLst>
                                        <p:tav tm="0">
                                          <p:val>
                                            <p:fltVal val="0"/>
                                          </p:val>
                                        </p:tav>
                                        <p:tav tm="100000">
                                          <p:val>
                                            <p:strVal val="#ppt_w"/>
                                          </p:val>
                                        </p:tav>
                                      </p:tavLst>
                                    </p:anim>
                                    <p:anim calcmode="lin" valueType="num">
                                      <p:cBhvr>
                                        <p:cTn id="14" dur="1000" fill="hold"/>
                                        <p:tgtEl>
                                          <p:spTgt spid="15364"/>
                                        </p:tgtEl>
                                        <p:attrNameLst>
                                          <p:attrName>ppt_h</p:attrName>
                                        </p:attrNameLst>
                                      </p:cBhvr>
                                      <p:tavLst>
                                        <p:tav tm="0">
                                          <p:val>
                                            <p:fltVal val="0"/>
                                          </p:val>
                                        </p:tav>
                                        <p:tav tm="100000">
                                          <p:val>
                                            <p:strVal val="#ppt_h"/>
                                          </p:val>
                                        </p:tav>
                                      </p:tavLst>
                                    </p:anim>
                                    <p:anim calcmode="lin" valueType="num">
                                      <p:cBhvr>
                                        <p:cTn id="15" dur="1000" fill="hold"/>
                                        <p:tgtEl>
                                          <p:spTgt spid="15364"/>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364"/>
                                        </p:tgtEl>
                                        <p:attrNameLst>
                                          <p:attrName>ppt_y</p:attrName>
                                        </p:attrNameLst>
                                      </p:cBhvr>
                                      <p:tavLst>
                                        <p:tav tm="0" fmla="#ppt_y+(sin(-2*pi*(1-$))*-#ppt_x+cos(-2*pi*(1-$))*(1-#ppt_y))*(1-$)">
                                          <p:val>
                                            <p:fltVal val="0"/>
                                          </p:val>
                                        </p:tav>
                                        <p:tav tm="100000">
                                          <p:val>
                                            <p:fltVal val="1"/>
                                          </p:val>
                                        </p:tav>
                                      </p:tavLst>
                                    </p:anim>
                                  </p:childTnLst>
                                </p:cTn>
                              </p:par>
                              <p:par>
                                <p:cTn id="17" presetID="15" presetClass="entr" presetSubtype="0" fill="hold" nodeType="withEffect">
                                  <p:stCondLst>
                                    <p:cond delay="0"/>
                                  </p:stCondLst>
                                  <p:childTnLst>
                                    <p:set>
                                      <p:cBhvr>
                                        <p:cTn id="18" dur="1" fill="hold">
                                          <p:stCondLst>
                                            <p:cond delay="0"/>
                                          </p:stCondLst>
                                        </p:cTn>
                                        <p:tgtEl>
                                          <p:spTgt spid="15368"/>
                                        </p:tgtEl>
                                        <p:attrNameLst>
                                          <p:attrName>style.visibility</p:attrName>
                                        </p:attrNameLst>
                                      </p:cBhvr>
                                      <p:to>
                                        <p:strVal val="visible"/>
                                      </p:to>
                                    </p:set>
                                    <p:anim calcmode="lin" valueType="num">
                                      <p:cBhvr>
                                        <p:cTn id="19" dur="1000" fill="hold"/>
                                        <p:tgtEl>
                                          <p:spTgt spid="15368"/>
                                        </p:tgtEl>
                                        <p:attrNameLst>
                                          <p:attrName>ppt_w</p:attrName>
                                        </p:attrNameLst>
                                      </p:cBhvr>
                                      <p:tavLst>
                                        <p:tav tm="0">
                                          <p:val>
                                            <p:fltVal val="0"/>
                                          </p:val>
                                        </p:tav>
                                        <p:tav tm="100000">
                                          <p:val>
                                            <p:strVal val="#ppt_w"/>
                                          </p:val>
                                        </p:tav>
                                      </p:tavLst>
                                    </p:anim>
                                    <p:anim calcmode="lin" valueType="num">
                                      <p:cBhvr>
                                        <p:cTn id="20" dur="1000" fill="hold"/>
                                        <p:tgtEl>
                                          <p:spTgt spid="15368"/>
                                        </p:tgtEl>
                                        <p:attrNameLst>
                                          <p:attrName>ppt_h</p:attrName>
                                        </p:attrNameLst>
                                      </p:cBhvr>
                                      <p:tavLst>
                                        <p:tav tm="0">
                                          <p:val>
                                            <p:fltVal val="0"/>
                                          </p:val>
                                        </p:tav>
                                        <p:tav tm="100000">
                                          <p:val>
                                            <p:strVal val="#ppt_h"/>
                                          </p:val>
                                        </p:tav>
                                      </p:tavLst>
                                    </p:anim>
                                    <p:anim calcmode="lin" valueType="num">
                                      <p:cBhvr>
                                        <p:cTn id="21" dur="1000" fill="hold"/>
                                        <p:tgtEl>
                                          <p:spTgt spid="15368"/>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1536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5E57544B-66E5-4FA2-A79C-47F9905B97C4}"/>
              </a:ext>
            </a:extLst>
          </p:cNvPr>
          <p:cNvSpPr/>
          <p:nvPr/>
        </p:nvSpPr>
        <p:spPr>
          <a:xfrm>
            <a:off x="5116569" y="427659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065B87F-5758-411F-8CFF-E11F2315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644" y="3700433"/>
            <a:ext cx="1730631" cy="584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GraalVM</a:t>
            </a:r>
            <a:r>
              <a:rPr lang="nl-NL" dirty="0"/>
              <a:t> Polyglot Runtime</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sz="1400" dirty="0" err="1"/>
              <a:t>GraalVM</a:t>
            </a:r>
            <a:r>
              <a:rPr lang="en-US" sz="1400" dirty="0"/>
              <a:t> can run (on the mature, manageable, observable and run time optimized JVM)</a:t>
            </a:r>
          </a:p>
          <a:p>
            <a:pPr lvl="1"/>
            <a:r>
              <a:rPr lang="en-US" sz="1400" dirty="0"/>
              <a:t>Java </a:t>
            </a:r>
          </a:p>
          <a:p>
            <a:pPr lvl="1"/>
            <a:r>
              <a:rPr lang="en-US" sz="1400" dirty="0"/>
              <a:t>JVM Languages</a:t>
            </a:r>
          </a:p>
          <a:p>
            <a:pPr lvl="1"/>
            <a:r>
              <a:rPr lang="en-US" sz="1400" dirty="0"/>
              <a:t>Many other languages</a:t>
            </a:r>
          </a:p>
          <a:p>
            <a:pPr lvl="2"/>
            <a:r>
              <a:rPr lang="en-US" sz="1400" dirty="0"/>
              <a:t>Through Truffle produced intermediate code </a:t>
            </a:r>
          </a:p>
          <a:p>
            <a:pPr lvl="2"/>
            <a:r>
              <a:rPr lang="en-US" sz="1400" dirty="0"/>
              <a:t>Including Static Languages through </a:t>
            </a:r>
            <a:r>
              <a:rPr lang="en-US" sz="1400" dirty="0" err="1"/>
              <a:t>Sulong</a:t>
            </a:r>
            <a:r>
              <a:rPr lang="en-US" sz="1400" dirty="0"/>
              <a:t>- an LLVM IR interpreter</a:t>
            </a:r>
            <a:br>
              <a:rPr lang="en-US" sz="1400" dirty="0"/>
            </a:br>
            <a:endParaRPr lang="en-US" sz="14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sp>
        <p:nvSpPr>
          <p:cNvPr id="9" name="Cube 8">
            <a:extLst>
              <a:ext uri="{FF2B5EF4-FFF2-40B4-BE49-F238E27FC236}">
                <a16:creationId xmlns:a16="http://schemas.microsoft.com/office/drawing/2014/main" id="{6B5F16EA-D91E-4139-AF34-D4E2429F6135}"/>
              </a:ext>
            </a:extLst>
          </p:cNvPr>
          <p:cNvSpPr/>
          <p:nvPr/>
        </p:nvSpPr>
        <p:spPr>
          <a:xfrm>
            <a:off x="6312512" y="2571750"/>
            <a:ext cx="2612571" cy="180858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430" y="2719252"/>
            <a:ext cx="1033554" cy="57879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5937356" y="3720239"/>
            <a:ext cx="449922"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218"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2729252F-B3FE-4690-919E-7402B4C1E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579" y="2973697"/>
            <a:ext cx="2844374" cy="12767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A48D1DFA-D306-4095-80DB-07418251F6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2477545" y="3698562"/>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9044767A-B0C6-4F86-B110-70767E085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000" y="3411776"/>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8547EDAC-E044-4DBE-833D-3DB3DD6B91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394" y="3377156"/>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FBE8CF75-132D-4AFC-8FF7-DDBEDC3F4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5578" y="2684087"/>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315368E1-8409-416E-92EE-98857B9A59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8393" y="2836758"/>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CE386B08-F922-454E-9A8E-3296416E63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079" y="2649659"/>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s://s14-eu5.startpage.com/wikioimage/35e4caa3ab4a872292cb587b6e4ec893.png">
            <a:extLst>
              <a:ext uri="{FF2B5EF4-FFF2-40B4-BE49-F238E27FC236}">
                <a16:creationId xmlns:a16="http://schemas.microsoft.com/office/drawing/2014/main" id="{995B594B-2715-44CA-A6F6-36FC34109B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0812" y="4406732"/>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8C71E783-FF4D-4141-8015-C1A7B6E407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3011" y="4316761"/>
            <a:ext cx="558182" cy="3953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C264F676-51B9-4454-83E7-8AFC5B0187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8997" y="4418232"/>
            <a:ext cx="575659" cy="3223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C751AB3-5824-4A6F-89DC-24068B711CE4}"/>
              </a:ext>
            </a:extLst>
          </p:cNvPr>
          <p:cNvSpPr txBox="1"/>
          <p:nvPr/>
        </p:nvSpPr>
        <p:spPr>
          <a:xfrm>
            <a:off x="2165392" y="4222359"/>
            <a:ext cx="540212" cy="200055"/>
          </a:xfrm>
          <a:prstGeom prst="rect">
            <a:avLst/>
          </a:prstGeom>
          <a:noFill/>
        </p:spPr>
        <p:txBody>
          <a:bodyPr wrap="none" lIns="0" tIns="0" rIns="0" bIns="0" rtlCol="0">
            <a:spAutoFit/>
          </a:bodyPr>
          <a:lstStyle/>
          <a:p>
            <a:r>
              <a:rPr lang="nl-NL" sz="1300"/>
              <a:t>Fortran</a:t>
            </a:r>
            <a:endParaRPr lang="en-NL" sz="1300" err="1"/>
          </a:p>
        </p:txBody>
      </p:sp>
      <p:sp>
        <p:nvSpPr>
          <p:cNvPr id="32" name="TextBox 31">
            <a:extLst>
              <a:ext uri="{FF2B5EF4-FFF2-40B4-BE49-F238E27FC236}">
                <a16:creationId xmlns:a16="http://schemas.microsoft.com/office/drawing/2014/main" id="{1C1B4619-E6BA-4EF9-856F-1A594308A186}"/>
              </a:ext>
            </a:extLst>
          </p:cNvPr>
          <p:cNvSpPr txBox="1"/>
          <p:nvPr/>
        </p:nvSpPr>
        <p:spPr>
          <a:xfrm rot="5400000">
            <a:off x="1639602" y="4555722"/>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33"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96A048D4-195F-406B-80E6-85A3AD4AFE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5226" y="3261969"/>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0061FE2A-A15F-4CA7-B835-64C2F82497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1968" y="4449570"/>
            <a:ext cx="414832" cy="4663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30A8FAF5-9EDD-4CB7-AD27-3F8EC618E64B}"/>
              </a:ext>
            </a:extLst>
          </p:cNvPr>
          <p:cNvSpPr/>
          <p:nvPr/>
        </p:nvSpPr>
        <p:spPr>
          <a:xfrm>
            <a:off x="5580417" y="3487766"/>
            <a:ext cx="420173" cy="122454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7B8BA345-29D6-4226-8ABF-E2F480354A12}"/>
              </a:ext>
            </a:extLst>
          </p:cNvPr>
          <p:cNvSpPr txBox="1"/>
          <p:nvPr/>
        </p:nvSpPr>
        <p:spPr>
          <a:xfrm rot="5400000">
            <a:off x="5553258" y="4043061"/>
            <a:ext cx="474489" cy="200055"/>
          </a:xfrm>
          <a:prstGeom prst="rect">
            <a:avLst/>
          </a:prstGeom>
          <a:noFill/>
        </p:spPr>
        <p:txBody>
          <a:bodyPr wrap="none" lIns="0" tIns="0" rIns="0" bIns="0" rtlCol="0">
            <a:spAutoFit/>
          </a:bodyPr>
          <a:lstStyle/>
          <a:p>
            <a:r>
              <a:rPr lang="nl-NL" sz="1300" err="1"/>
              <a:t>Truffle</a:t>
            </a:r>
            <a:endParaRPr lang="en-NL" sz="1300" err="1"/>
          </a:p>
        </p:txBody>
      </p:sp>
      <p:sp>
        <p:nvSpPr>
          <p:cNvPr id="37" name="Arrow: Right 36">
            <a:extLst>
              <a:ext uri="{FF2B5EF4-FFF2-40B4-BE49-F238E27FC236}">
                <a16:creationId xmlns:a16="http://schemas.microsoft.com/office/drawing/2014/main" id="{6A89A32E-373B-4AF3-A3B8-A5D127BA9994}"/>
              </a:ext>
            </a:extLst>
          </p:cNvPr>
          <p:cNvSpPr/>
          <p:nvPr/>
        </p:nvSpPr>
        <p:spPr>
          <a:xfrm>
            <a:off x="5943600" y="294204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Rounded Corners 37">
            <a:extLst>
              <a:ext uri="{FF2B5EF4-FFF2-40B4-BE49-F238E27FC236}">
                <a16:creationId xmlns:a16="http://schemas.microsoft.com/office/drawing/2014/main" id="{82B4A9E3-0888-4CBD-B162-7C352FC2A2FC}"/>
              </a:ext>
            </a:extLst>
          </p:cNvPr>
          <p:cNvSpPr/>
          <p:nvPr/>
        </p:nvSpPr>
        <p:spPr>
          <a:xfrm>
            <a:off x="4628485" y="4166288"/>
            <a:ext cx="570812" cy="58455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0E8DDD6B-0E28-4C4E-B26A-18EC0253978B}"/>
              </a:ext>
            </a:extLst>
          </p:cNvPr>
          <p:cNvSpPr/>
          <p:nvPr/>
        </p:nvSpPr>
        <p:spPr>
          <a:xfrm>
            <a:off x="1019217" y="3630560"/>
            <a:ext cx="1008890" cy="50776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50" err="1"/>
              <a:t>Your</a:t>
            </a:r>
            <a:r>
              <a:rPr lang="nl-NL" sz="1050"/>
              <a:t> </a:t>
            </a:r>
            <a:r>
              <a:rPr lang="nl-NL" sz="1050" err="1"/>
              <a:t>own</a:t>
            </a:r>
            <a:r>
              <a:rPr lang="nl-NL" sz="1050"/>
              <a:t> </a:t>
            </a:r>
            <a:r>
              <a:rPr lang="nl-NL" sz="1050" err="1"/>
              <a:t>Custom</a:t>
            </a:r>
            <a:r>
              <a:rPr lang="nl-NL" sz="1050"/>
              <a:t> DSL</a:t>
            </a:r>
            <a:endParaRPr lang="en-NL" sz="1050"/>
          </a:p>
        </p:txBody>
      </p:sp>
      <p:pic>
        <p:nvPicPr>
          <p:cNvPr id="9220" name="Picture 4" descr="https://s14-eu5.startpage.com/cgi-bin/serveimage?url=https%3A%2F%2Fencrypted-tbn0.gstatic.com%2Fimages%3Fq%3Dtbn%3AANd9GcSBx-XukVRIGGIzv73hxPsitiFJ6nmxofu-kw8uf19lWqDj0H4g&amp;sp=82480214afc4a5404a26f87597e4316d&amp;anticache=527013">
            <a:extLst>
              <a:ext uri="{FF2B5EF4-FFF2-40B4-BE49-F238E27FC236}">
                <a16:creationId xmlns:a16="http://schemas.microsoft.com/office/drawing/2014/main" id="{A5C206C7-E240-437A-A21A-893188626B0E}"/>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676643" y="4369363"/>
            <a:ext cx="471538" cy="290177"/>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B148B78D-A517-40F1-9DA3-00D3CC163F10}"/>
              </a:ext>
            </a:extLst>
          </p:cNvPr>
          <p:cNvSpPr/>
          <p:nvPr/>
        </p:nvSpPr>
        <p:spPr>
          <a:xfrm>
            <a:off x="3746660" y="4276599"/>
            <a:ext cx="24253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786343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5" end="5"/>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1"/>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4"/>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922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 grpId="0" uiExpand="1" build="p"/>
      <p:bldP spid="13" grpId="0" animBg="1"/>
      <p:bldP spid="31" grpId="0"/>
      <p:bldP spid="32" grpId="0"/>
      <p:bldP spid="10" grpId="0" animBg="1"/>
      <p:bldP spid="15" grpId="0"/>
      <p:bldP spid="37" grpId="0" animBg="1"/>
      <p:bldP spid="38" grpId="0" animBg="1"/>
      <p:bldP spid="16" grpId="0" animBg="1"/>
      <p:bldP spid="4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i="1" dirty="0" err="1"/>
              <a:t>Interoperability</a:t>
            </a:r>
            <a:endParaRPr lang="en-NL" i="1"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Establish frictionless interaction between language contexts</a:t>
            </a:r>
          </a:p>
          <a:p>
            <a:pPr lvl="1"/>
            <a:r>
              <a:rPr lang="en-US" dirty="0"/>
              <a:t>To benefit from the best of all worlds</a:t>
            </a:r>
            <a:br>
              <a:rPr lang="en-US" dirty="0"/>
            </a:br>
            <a:br>
              <a:rPr lang="en-US" dirty="0"/>
            </a:br>
            <a:endParaRPr lang="en-US" dirty="0"/>
          </a:p>
          <a:p>
            <a:r>
              <a:rPr lang="en-US" dirty="0"/>
              <a:t>Call out to ‘other world’ in a native way</a:t>
            </a:r>
          </a:p>
          <a:p>
            <a:pPr lvl="1"/>
            <a:r>
              <a:rPr lang="en-US" dirty="0"/>
              <a:t>Receive response in interpretable format</a:t>
            </a:r>
          </a:p>
          <a:p>
            <a:pPr lvl="1"/>
            <a:r>
              <a:rPr lang="en-US" dirty="0"/>
              <a:t>Minimal hoops to jump through at design time</a:t>
            </a:r>
          </a:p>
          <a:p>
            <a:pPr lvl="1"/>
            <a:r>
              <a:rPr lang="en-US" dirty="0"/>
              <a:t>Minimal performance overhead at run time</a:t>
            </a:r>
          </a:p>
          <a:p>
            <a:pPr lvl="1"/>
            <a:r>
              <a:rPr lang="en-US" dirty="0"/>
              <a:t>Uncomplicated run time environment</a:t>
            </a:r>
          </a:p>
          <a:p>
            <a:pPr lvl="2"/>
            <a:r>
              <a:rPr lang="en-US" dirty="0"/>
              <a:t>Despite multiple runtime execution languages</a:t>
            </a:r>
          </a:p>
          <a:p>
            <a:pPr lvl="2"/>
            <a:endParaRPr lang="en-US" dirty="0"/>
          </a:p>
          <a:p>
            <a:r>
              <a:rPr lang="en-US" dirty="0"/>
              <a:t>Basically: </a:t>
            </a:r>
            <a:r>
              <a:rPr lang="en-US" i="1" dirty="0"/>
              <a:t>polyglot with the ease of mono-</a:t>
            </a:r>
            <a:r>
              <a:rPr lang="en-US" i="1" dirty="0" err="1"/>
              <a:t>glot</a:t>
            </a:r>
            <a:endParaRPr lang="en-US" i="1"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6386" name="Picture 2" descr="https://s14-eu5.startpage.com/cgi-bin/serveimage?url=https%3A%2F%2Fencrypted-tbn0.gstatic.com%2Fimages%3Fq%3Dtbn%3AANd9GcSOhVRkw-gt6A6EVkuzJYEsOi41xNTt4_0qTCRT5Cf19R4O7UD6%26s&amp;sp=02fe4e5c526ab7b424f8f0df3dc96e31&amp;anticache=312813">
            <a:extLst>
              <a:ext uri="{FF2B5EF4-FFF2-40B4-BE49-F238E27FC236}">
                <a16:creationId xmlns:a16="http://schemas.microsoft.com/office/drawing/2014/main" id="{E6FE59BB-EDD9-4F62-A927-6CB87CA3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01" y="1297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s14-eu5.startpage.com/cgi-bin/serveimage?url=https%3A%2F%2F3.bp.blogspot.com%2F-87miqdvLX_g%2FV9FeH-qSPtI%2FAAAAAAAAHNE%2FGmFPHZ_8SvMYIr_xumERC95-BtdvqrivgCLcB%2Fs1600%2Fili%252Btranslator.jpg&amp;sp=dbd7cf5e2665415a62b7460fdefbff8d&amp;anticache=500281">
            <a:extLst>
              <a:ext uri="{FF2B5EF4-FFF2-40B4-BE49-F238E27FC236}">
                <a16:creationId xmlns:a16="http://schemas.microsoft.com/office/drawing/2014/main" id="{664B46C9-9183-4D5A-9CC2-C5C38AE1D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954" y="3298151"/>
            <a:ext cx="2130647" cy="14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62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38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Current</a:t>
            </a:r>
            <a:r>
              <a:rPr lang="nl-NL"/>
              <a:t> </a:t>
            </a:r>
            <a:r>
              <a:rPr lang="nl-NL" err="1"/>
              <a:t>interoperability</a:t>
            </a:r>
            <a:r>
              <a:rPr lang="nl-NL"/>
              <a:t> on JVM</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Current interoperability options from Java: </a:t>
            </a:r>
          </a:p>
          <a:p>
            <a:pPr lvl="1"/>
            <a:r>
              <a:rPr lang="en-US" dirty="0"/>
              <a:t>file or queue based interaction</a:t>
            </a:r>
          </a:p>
          <a:p>
            <a:pPr lvl="1"/>
            <a:r>
              <a:rPr lang="en-US" dirty="0"/>
              <a:t>REST API </a:t>
            </a:r>
          </a:p>
          <a:p>
            <a:pPr lvl="1"/>
            <a:r>
              <a:rPr lang="en-US" dirty="0"/>
              <a:t>native interfaces (such as Java JNI and JNA)</a:t>
            </a:r>
          </a:p>
          <a:p>
            <a:pPr lvl="1"/>
            <a:r>
              <a:rPr lang="en-US" dirty="0"/>
              <a:t>JSR-223 Interoperability - for example </a:t>
            </a:r>
            <a:r>
              <a:rPr lang="en-US" dirty="0" err="1"/>
              <a:t>Nashorn</a:t>
            </a:r>
            <a:r>
              <a:rPr lang="en-US" dirty="0"/>
              <a:t> </a:t>
            </a:r>
            <a:br>
              <a:rPr lang="en-US" dirty="0"/>
            </a:br>
            <a:r>
              <a:rPr lang="en-US" dirty="0"/>
              <a:t>(and support for </a:t>
            </a:r>
            <a:r>
              <a:rPr lang="en-US" dirty="0">
                <a:hlinkClick r:id="rId2"/>
              </a:rPr>
              <a:t>many other scripting languages</a:t>
            </a:r>
            <a:r>
              <a:rPr lang="en-US" dirty="0"/>
              <a:t>); </a:t>
            </a:r>
          </a:p>
          <a:p>
            <a:pPr lvl="1"/>
            <a:r>
              <a:rPr lang="en-US" dirty="0"/>
              <a:t>intra-JVM, Java Byte code level interop between Java/Groovy/Kotlin/</a:t>
            </a:r>
            <a:r>
              <a:rPr lang="en-US" dirty="0" err="1"/>
              <a:t>JRuby</a:t>
            </a:r>
            <a:r>
              <a:rPr lang="en-US" dirty="0"/>
              <a:t>/</a:t>
            </a:r>
            <a:r>
              <a:rPr lang="en-US" dirty="0" err="1"/>
              <a:t>Jython</a:t>
            </a:r>
            <a:br>
              <a:rPr lang="en-US" dirty="0"/>
            </a:br>
            <a:endParaRPr lang="en-US" dirty="0"/>
          </a:p>
          <a:p>
            <a:r>
              <a:rPr lang="en-US" dirty="0"/>
              <a:t>Less than perfect: complex, suboptimal performance, </a:t>
            </a:r>
            <a:br>
              <a:rPr lang="en-US" dirty="0"/>
            </a:br>
            <a:r>
              <a:rPr lang="en-US" dirty="0"/>
              <a:t>technical limitations, variations in approach, </a:t>
            </a:r>
            <a:br>
              <a:rPr lang="en-US" dirty="0"/>
            </a:br>
            <a:r>
              <a:rPr lang="en-US" dirty="0"/>
              <a:t>complex runtime environments, complex testing</a:t>
            </a:r>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5126" name="Picture 6" descr="https://s14-eu5.startpage.com/cgi-bin/serveimage?url=https%3A%2F%2Fencrypted-tbn0.gstatic.com%2Fimages%3Fq%3Dtbn%3AANd9GcSMYv6k_c4LQtKP-3rD3pNGFVQpc__QgUmDIwDoXrOanleXK2m04Q&amp;sp=21c0606754f8de5318ef7a16cb631dd3&amp;anticache=349414">
            <a:extLst>
              <a:ext uri="{FF2B5EF4-FFF2-40B4-BE49-F238E27FC236}">
                <a16:creationId xmlns:a16="http://schemas.microsoft.com/office/drawing/2014/main" id="{900C6E95-C096-4C29-BECB-DA3BEDC2C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099" y="1848219"/>
            <a:ext cx="1004662" cy="6685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14-eu5.startpage.com/cgi-bin/serveimage?url=https%3A%2F%2Fkellyexeter.com.au%2Fwp-content%2Fuploads%2F2015%2F09%2FUnhappy.jpg&amp;sp=a168b4564ef4881cb25084400a647e1a&amp;anticache=409619">
            <a:extLst>
              <a:ext uri="{FF2B5EF4-FFF2-40B4-BE49-F238E27FC236}">
                <a16:creationId xmlns:a16="http://schemas.microsoft.com/office/drawing/2014/main" id="{35536E5C-1790-4D46-9797-9A4BC535F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021" y="1258349"/>
            <a:ext cx="6763195" cy="354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8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Overview</a:t>
            </a:r>
            <a:endParaRPr lang="en-US" dirty="0">
              <a:latin typeface="Robot"/>
            </a:endParaRPr>
          </a:p>
        </p:txBody>
      </p:sp>
      <p:sp>
        <p:nvSpPr>
          <p:cNvPr id="9" name="Content Placeholder 8">
            <a:extLst>
              <a:ext uri="{FF2B5EF4-FFF2-40B4-BE49-F238E27FC236}">
                <a16:creationId xmlns:a16="http://schemas.microsoft.com/office/drawing/2014/main" id="{B281E7DF-AF42-4F40-AA29-78897485F7A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61BA0FE9-923F-422C-961E-3083F2C40EDA}"/>
              </a:ext>
            </a:extLst>
          </p:cNvPr>
          <p:cNvSpPr/>
          <p:nvPr/>
        </p:nvSpPr>
        <p:spPr>
          <a:xfrm>
            <a:off x="2731765" y="2475674"/>
            <a:ext cx="3856235" cy="584775"/>
          </a:xfrm>
          <a:prstGeom prst="rect">
            <a:avLst/>
          </a:prstGeom>
          <a:noFill/>
        </p:spPr>
        <p:txBody>
          <a:bodyPr wrap="squar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 Java</a:t>
            </a:r>
          </a:p>
        </p:txBody>
      </p:sp>
      <p:sp>
        <p:nvSpPr>
          <p:cNvPr id="12" name="Rectangle 11">
            <a:extLst>
              <a:ext uri="{FF2B5EF4-FFF2-40B4-BE49-F238E27FC236}">
                <a16:creationId xmlns:a16="http://schemas.microsoft.com/office/drawing/2014/main" id="{3623C2B7-FFD3-4FC9-97A2-BEEA992C1D1D}"/>
              </a:ext>
            </a:extLst>
          </p:cNvPr>
          <p:cNvSpPr/>
          <p:nvPr/>
        </p:nvSpPr>
        <p:spPr>
          <a:xfrm rot="5400000">
            <a:off x="7283574" y="1536427"/>
            <a:ext cx="2916183" cy="923330"/>
          </a:xfrm>
          <a:prstGeom prst="rect">
            <a:avLst/>
          </a:prstGeom>
          <a:noFill/>
        </p:spPr>
        <p:txBody>
          <a:bodyPr wrap="none" lIns="91440" tIns="45720" rIns="91440" bIns="45720">
            <a:spAutoFit/>
          </a:bodyPr>
          <a:lstStyle/>
          <a:p>
            <a:pPr algn="ctr"/>
            <a:r>
              <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Polyglot</a:t>
            </a:r>
          </a:p>
        </p:txBody>
      </p:sp>
      <p:sp>
        <p:nvSpPr>
          <p:cNvPr id="13" name="Rectangle 12">
            <a:extLst>
              <a:ext uri="{FF2B5EF4-FFF2-40B4-BE49-F238E27FC236}">
                <a16:creationId xmlns:a16="http://schemas.microsoft.com/office/drawing/2014/main" id="{CCF39113-E475-4007-9BED-0DA9A6E22C71}"/>
              </a:ext>
            </a:extLst>
          </p:cNvPr>
          <p:cNvSpPr/>
          <p:nvPr/>
        </p:nvSpPr>
        <p:spPr>
          <a:xfrm>
            <a:off x="1163112" y="3811381"/>
            <a:ext cx="7609776" cy="923330"/>
          </a:xfrm>
          <a:prstGeom prst="rect">
            <a:avLst/>
          </a:prstGeom>
          <a:noFill/>
        </p:spPr>
        <p:txBody>
          <a:bodyPr wrap="none" lIns="91440" tIns="45720" rIns="91440" bIns="45720">
            <a:spAutoFit/>
          </a:bodyPr>
          <a:lstStyle/>
          <a:p>
            <a:pPr algn="ctr"/>
            <a:r>
              <a:rPr lang="en-US" sz="5400" b="1" cap="none" spc="0">
                <a:ln w="6600">
                  <a:solidFill>
                    <a:schemeClr val="accent2"/>
                  </a:solidFill>
                  <a:prstDash val="solid"/>
                </a:ln>
                <a:solidFill>
                  <a:srgbClr val="FFFFFF"/>
                </a:solidFill>
                <a:effectLst>
                  <a:outerShdw dist="38100" dir="2700000" algn="tl" rotWithShape="0">
                    <a:schemeClr val="accent2"/>
                  </a:outerShdw>
                </a:effectLst>
              </a:rPr>
              <a:t>Next Gen JIT Compiler</a:t>
            </a:r>
          </a:p>
        </p:txBody>
      </p:sp>
      <p:sp>
        <p:nvSpPr>
          <p:cNvPr id="14" name="Rectangle 13">
            <a:extLst>
              <a:ext uri="{FF2B5EF4-FFF2-40B4-BE49-F238E27FC236}">
                <a16:creationId xmlns:a16="http://schemas.microsoft.com/office/drawing/2014/main" id="{16ED7656-4166-4D1B-A8C0-C7CB7F5B024A}"/>
              </a:ext>
            </a:extLst>
          </p:cNvPr>
          <p:cNvSpPr/>
          <p:nvPr/>
        </p:nvSpPr>
        <p:spPr>
          <a:xfrm rot="19768303">
            <a:off x="8875" y="1004603"/>
            <a:ext cx="4801314"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a:ln/>
                <a:solidFill>
                  <a:schemeClr val="accent3"/>
                </a:solidFill>
                <a:effectLst/>
              </a:rPr>
              <a:t>Native Binary </a:t>
            </a:r>
          </a:p>
          <a:p>
            <a:pPr algn="ctr"/>
            <a:r>
              <a:rPr lang="en-US" sz="5400" b="1" cap="none" spc="0">
                <a:ln/>
                <a:solidFill>
                  <a:schemeClr val="accent3"/>
                </a:solidFill>
                <a:effectLst/>
              </a:rPr>
              <a:t>Executables</a:t>
            </a:r>
          </a:p>
        </p:txBody>
      </p:sp>
      <p:sp>
        <p:nvSpPr>
          <p:cNvPr id="15" name="Rectangle 14">
            <a:extLst>
              <a:ext uri="{FF2B5EF4-FFF2-40B4-BE49-F238E27FC236}">
                <a16:creationId xmlns:a16="http://schemas.microsoft.com/office/drawing/2014/main" id="{325B52C3-192E-41BE-B2F1-CD07E4D7886F}"/>
              </a:ext>
            </a:extLst>
          </p:cNvPr>
          <p:cNvSpPr/>
          <p:nvPr/>
        </p:nvSpPr>
        <p:spPr>
          <a:xfrm>
            <a:off x="2465664" y="3368093"/>
            <a:ext cx="5346335"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a:ln/>
                <a:solidFill>
                  <a:schemeClr val="accent4"/>
                </a:solidFill>
                <a:effectLst/>
              </a:rPr>
              <a:t>JavaScript, Python, Ruby, R, C/C++</a:t>
            </a:r>
          </a:p>
        </p:txBody>
      </p:sp>
      <p:sp>
        <p:nvSpPr>
          <p:cNvPr id="16" name="Rectangle 15">
            <a:extLst>
              <a:ext uri="{FF2B5EF4-FFF2-40B4-BE49-F238E27FC236}">
                <a16:creationId xmlns:a16="http://schemas.microsoft.com/office/drawing/2014/main" id="{3AD1C4F8-B77D-4750-A0E1-D3C5C9944EA5}"/>
              </a:ext>
            </a:extLst>
          </p:cNvPr>
          <p:cNvSpPr/>
          <p:nvPr/>
        </p:nvSpPr>
        <p:spPr>
          <a:xfrm>
            <a:off x="4640930" y="650513"/>
            <a:ext cx="2985113" cy="584775"/>
          </a:xfrm>
          <a:prstGeom prst="rect">
            <a:avLst/>
          </a:prstGeom>
          <a:noFill/>
        </p:spPr>
        <p:txBody>
          <a:bodyPr wrap="none" lIns="91440" tIns="45720" rIns="91440" bIns="45720">
            <a:spAutoFit/>
          </a:bodyPr>
          <a:lstStyle/>
          <a:p>
            <a:pPr algn="ctr"/>
            <a:r>
              <a:rPr lang="en-US" sz="3200" b="0" cap="none" spc="0">
                <a:ln w="0"/>
                <a:gradFill>
                  <a:gsLst>
                    <a:gs pos="21000">
                      <a:srgbClr val="53575C"/>
                    </a:gs>
                    <a:gs pos="88000">
                      <a:srgbClr val="C5C7CA"/>
                    </a:gs>
                  </a:gsLst>
                  <a:lin ang="5400000"/>
                </a:gradFill>
                <a:effectLst/>
              </a:rPr>
              <a:t>Lean Run Time</a:t>
            </a:r>
          </a:p>
        </p:txBody>
      </p:sp>
      <p:sp>
        <p:nvSpPr>
          <p:cNvPr id="17" name="Rectangle 16">
            <a:extLst>
              <a:ext uri="{FF2B5EF4-FFF2-40B4-BE49-F238E27FC236}">
                <a16:creationId xmlns:a16="http://schemas.microsoft.com/office/drawing/2014/main" id="{7BCA4D95-9D65-42E2-AE3E-E5874B2C57D7}"/>
              </a:ext>
            </a:extLst>
          </p:cNvPr>
          <p:cNvSpPr/>
          <p:nvPr/>
        </p:nvSpPr>
        <p:spPr>
          <a:xfrm>
            <a:off x="4189764" y="1545167"/>
            <a:ext cx="3856235" cy="584775"/>
          </a:xfrm>
          <a:prstGeom prst="rect">
            <a:avLst/>
          </a:prstGeom>
          <a:noFill/>
        </p:spPr>
        <p:txBody>
          <a:bodyPr wrap="square" lIns="91440" tIns="45720" rIns="91440" bIns="45720">
            <a:spAutoFit/>
          </a:bodyPr>
          <a:lstStyle/>
          <a:p>
            <a:pPr algn="ctr"/>
            <a:r>
              <a:rPr lang="en-US" sz="3200" b="0" cap="none" spc="0">
                <a:ln w="0"/>
                <a:solidFill>
                  <a:schemeClr val="tx2">
                    <a:lumMod val="75000"/>
                  </a:schemeClr>
                </a:solidFill>
                <a:effectLst>
                  <a:reflection blurRad="6350" stA="53000" endA="300" endPos="35500" dir="5400000" sy="-90000" algn="bl" rotWithShape="0"/>
                </a:effectLst>
              </a:rPr>
              <a:t>Custom DSL</a:t>
            </a:r>
          </a:p>
        </p:txBody>
      </p:sp>
    </p:spTree>
    <p:extLst>
      <p:ext uri="{BB962C8B-B14F-4D97-AF65-F5344CB8AC3E}">
        <p14:creationId xmlns:p14="http://schemas.microsoft.com/office/powerpoint/2010/main" val="25547856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All</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communicate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4" name="Content Placeholder 3">
            <a:extLst>
              <a:ext uri="{FF2B5EF4-FFF2-40B4-BE49-F238E27FC236}">
                <a16:creationId xmlns:a16="http://schemas.microsoft.com/office/drawing/2014/main" id="{49E70CEA-46AF-40DB-9D0F-4E5A9EE45120}"/>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On Stage December 2019 - HOW AND WHY GRAALVM</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44548"/>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519652" y="1043936"/>
            <a:ext cx="2904796"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Meta Language (</a:t>
            </a:r>
            <a:r>
              <a:rPr lang="nl-NL" err="1"/>
              <a:t>concepts</a:t>
            </a:r>
            <a:r>
              <a:rPr lang="nl-NL"/>
              <a:t>, </a:t>
            </a:r>
            <a:r>
              <a:rPr lang="nl-NL" err="1"/>
              <a:t>grammar</a:t>
            </a:r>
            <a:r>
              <a:rPr lang="nl-NL"/>
              <a:t>, </a:t>
            </a:r>
            <a:r>
              <a:rPr lang="nl-NL" err="1"/>
              <a:t>structure</a:t>
            </a:r>
            <a:r>
              <a:rPr lang="nl-NL"/>
              <a:t>)</a:t>
            </a:r>
            <a:endParaRPr lang="en-NL"/>
          </a:p>
        </p:txBody>
      </p:sp>
      <p:pic>
        <p:nvPicPr>
          <p:cNvPr id="13" name="Picture 2" descr="https://s14-eu5.startpage.com/cgi-bin/serveimage?url=http%3A%2F%2Fwww.ldolphin.org%2Ftowerbabel.jpg&amp;sp=45e8c09bda1f82c9c1512a209a1471f3&amp;anticache=666118">
            <a:extLst>
              <a:ext uri="{FF2B5EF4-FFF2-40B4-BE49-F238E27FC236}">
                <a16:creationId xmlns:a16="http://schemas.microsoft.com/office/drawing/2014/main" id="{A445775F-9D26-4896-B910-59BE1B786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42" y="3989508"/>
            <a:ext cx="1150415" cy="869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flag featuring both cross and saltire in red, white and blue">
            <a:extLst>
              <a:ext uri="{FF2B5EF4-FFF2-40B4-BE49-F238E27FC236}">
                <a16:creationId xmlns:a16="http://schemas.microsoft.com/office/drawing/2014/main" id="{1BBBDA53-B29F-4DC1-9F50-0FE5B912B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353" y="3509347"/>
            <a:ext cx="358610" cy="2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6" descr="Flag of France">
            <a:extLst>
              <a:ext uri="{FF2B5EF4-FFF2-40B4-BE49-F238E27FC236}">
                <a16:creationId xmlns:a16="http://schemas.microsoft.com/office/drawing/2014/main" id="{FEA9B701-FF25-4B83-BF73-6701F601B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982" y="2721120"/>
            <a:ext cx="300542" cy="232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Flag of Germany">
            <a:extLst>
              <a:ext uri="{FF2B5EF4-FFF2-40B4-BE49-F238E27FC236}">
                <a16:creationId xmlns:a16="http://schemas.microsoft.com/office/drawing/2014/main" id="{7C345958-3518-432E-8693-A42E27DBC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8051" y="3772835"/>
            <a:ext cx="378396" cy="264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descr="Flag of Russia">
            <a:extLst>
              <a:ext uri="{FF2B5EF4-FFF2-40B4-BE49-F238E27FC236}">
                <a16:creationId xmlns:a16="http://schemas.microsoft.com/office/drawing/2014/main" id="{78E5061A-DC2F-43EE-9749-B4E1310570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2375" y="2761123"/>
            <a:ext cx="407710" cy="315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2" descr="Flag of Bosnia and Herzegovina">
            <a:extLst>
              <a:ext uri="{FF2B5EF4-FFF2-40B4-BE49-F238E27FC236}">
                <a16:creationId xmlns:a16="http://schemas.microsoft.com/office/drawing/2014/main" id="{29855622-9A17-4A69-B8F8-737ABB7E06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1752" y="3189238"/>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4" descr="Flag of the Netherlands">
            <a:extLst>
              <a:ext uri="{FF2B5EF4-FFF2-40B4-BE49-F238E27FC236}">
                <a16:creationId xmlns:a16="http://schemas.microsoft.com/office/drawing/2014/main" id="{E96F2CA8-C052-4367-80E8-BEFBAE7585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2969" y="3210140"/>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8" descr="Flag of Italy">
            <a:extLst>
              <a:ext uri="{FF2B5EF4-FFF2-40B4-BE49-F238E27FC236}">
                <a16:creationId xmlns:a16="http://schemas.microsoft.com/office/drawing/2014/main" id="{04AFB561-C3B4-482C-B1B2-CBA2F67AE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1801" y="2784598"/>
            <a:ext cx="425958" cy="329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Flag of Spain">
            <a:extLst>
              <a:ext uri="{FF2B5EF4-FFF2-40B4-BE49-F238E27FC236}">
                <a16:creationId xmlns:a16="http://schemas.microsoft.com/office/drawing/2014/main" id="{066D52DF-8085-4446-9E51-A02F84E42C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7564" y="2912289"/>
            <a:ext cx="381535" cy="295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All</a:t>
            </a:r>
            <a:r>
              <a:rPr lang="nl-NL" dirty="0"/>
              <a:t> </a:t>
            </a:r>
            <a:r>
              <a:rPr lang="nl-NL" dirty="0" err="1"/>
              <a:t>programming</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execute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4" name="Content Placeholder 3">
            <a:extLst>
              <a:ext uri="{FF2B5EF4-FFF2-40B4-BE49-F238E27FC236}">
                <a16:creationId xmlns:a16="http://schemas.microsoft.com/office/drawing/2014/main" id="{9BA50920-8C25-4B3C-ABC7-27A4FF3E05EF}"/>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On Stage December 2019 - HOW AND WHY GRAALVM</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10992"/>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322041" y="1043936"/>
            <a:ext cx="3488301"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Abstract Syntax Tree (variables, loops, </a:t>
            </a:r>
            <a:r>
              <a:rPr lang="nl-NL" dirty="0" err="1"/>
              <a:t>conditions</a:t>
            </a:r>
            <a:r>
              <a:rPr lang="nl-NL" dirty="0"/>
              <a:t>, calls, </a:t>
            </a:r>
            <a:r>
              <a:rPr lang="nl-NL" dirty="0" err="1"/>
              <a:t>arithmetic</a:t>
            </a:r>
            <a:r>
              <a:rPr lang="nl-NL" dirty="0"/>
              <a:t>)</a:t>
            </a:r>
            <a:endParaRPr lang="en-NL" dirty="0"/>
          </a:p>
        </p:txBody>
      </p:sp>
      <p:pic>
        <p:nvPicPr>
          <p:cNvPr id="1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7C147CBD-AAF3-4247-BF55-22DD5D66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54" y="3191859"/>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47D75CF-F9B1-4EE7-8864-18114804B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765" y="2738608"/>
            <a:ext cx="733175" cy="4105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9FE4B546-A7D1-43BB-964D-A5AA66346B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7163754" y="3766578"/>
            <a:ext cx="276954" cy="235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422BAC-AE48-4923-9FE5-5F61D9205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602" y="3187665"/>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8C96A7C-A80A-4437-85B9-3DC6F91DED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5881" y="2928216"/>
            <a:ext cx="559854" cy="2794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DA208449-705F-4001-900A-35C7FD2B10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5371" y="2635268"/>
            <a:ext cx="970506" cy="485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s://s14-eu5.startpage.com/wikioimage/35e4caa3ab4a872292cb587b6e4ec893.png">
            <a:extLst>
              <a:ext uri="{FF2B5EF4-FFF2-40B4-BE49-F238E27FC236}">
                <a16:creationId xmlns:a16="http://schemas.microsoft.com/office/drawing/2014/main" id="{5193E2DA-453B-4111-A789-773ADE4D4A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703" y="3397751"/>
            <a:ext cx="268892" cy="2688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202B687-5C46-4E5E-A872-00CC603FB5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3116" y="3419377"/>
            <a:ext cx="733175" cy="4491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4133DEC-B108-473F-88DE-552BA89166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4896" y="2613357"/>
            <a:ext cx="414832" cy="46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732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GraalVM</a:t>
            </a:r>
            <a:r>
              <a:rPr lang="nl-NL" dirty="0"/>
              <a:t> </a:t>
            </a:r>
            <a:r>
              <a:rPr lang="nl-NL" dirty="0" err="1"/>
              <a:t>can</a:t>
            </a:r>
            <a:r>
              <a:rPr lang="nl-NL" dirty="0"/>
              <a:t> </a:t>
            </a:r>
            <a:r>
              <a:rPr lang="nl-NL" dirty="0" err="1"/>
              <a:t>merge</a:t>
            </a:r>
            <a:r>
              <a:rPr lang="nl-NL" dirty="0"/>
              <a:t> </a:t>
            </a:r>
            <a:r>
              <a:rPr lang="nl-NL" dirty="0" err="1"/>
              <a:t>and</a:t>
            </a:r>
            <a:r>
              <a:rPr lang="nl-NL" dirty="0"/>
              <a:t> run Java Byte code </a:t>
            </a:r>
            <a:br>
              <a:rPr lang="nl-NL" dirty="0"/>
            </a:br>
            <a:r>
              <a:rPr lang="nl-NL" dirty="0" err="1"/>
              <a:t>derived</a:t>
            </a:r>
            <a:r>
              <a:rPr lang="nl-NL" dirty="0"/>
              <a:t> </a:t>
            </a:r>
            <a:r>
              <a:rPr lang="nl-NL" dirty="0" err="1"/>
              <a:t>from</a:t>
            </a:r>
            <a:r>
              <a:rPr lang="nl-NL" dirty="0"/>
              <a:t> </a:t>
            </a:r>
            <a:r>
              <a:rPr lang="nl-NL" dirty="0" err="1"/>
              <a:t>various</a:t>
            </a:r>
            <a:r>
              <a:rPr lang="nl-NL" dirty="0"/>
              <a:t> </a:t>
            </a:r>
            <a:r>
              <a:rPr lang="nl-NL" dirty="0" err="1"/>
              <a:t>origins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nl-NL" sz="1600" dirty="0" err="1"/>
              <a:t>GraalVM</a:t>
            </a:r>
            <a:r>
              <a:rPr lang="nl-NL" sz="1600" dirty="0"/>
              <a:t> </a:t>
            </a:r>
            <a:r>
              <a:rPr lang="nl-NL" sz="1600" dirty="0" err="1"/>
              <a:t>provides</a:t>
            </a:r>
            <a:r>
              <a:rPr lang="nl-NL" sz="1600" dirty="0"/>
              <a:t> </a:t>
            </a:r>
            <a:r>
              <a:rPr lang="nl-NL" sz="1600" dirty="0" err="1"/>
              <a:t>generic</a:t>
            </a:r>
            <a:r>
              <a:rPr lang="nl-NL" sz="1600" dirty="0"/>
              <a:t> </a:t>
            </a:r>
            <a:r>
              <a:rPr lang="nl-NL" sz="1600" dirty="0" err="1"/>
              <a:t>objects</a:t>
            </a:r>
            <a:br>
              <a:rPr lang="nl-NL" sz="1600" dirty="0"/>
            </a:br>
            <a:r>
              <a:rPr lang="nl-NL" sz="1600" dirty="0"/>
              <a:t>in </a:t>
            </a:r>
            <a:r>
              <a:rPr lang="nl-NL" sz="1600" dirty="0" err="1"/>
              <a:t>all</a:t>
            </a:r>
            <a:r>
              <a:rPr lang="nl-NL" sz="1600" dirty="0"/>
              <a:t> </a:t>
            </a:r>
            <a:r>
              <a:rPr lang="nl-NL" sz="1600" dirty="0" err="1"/>
              <a:t>supported</a:t>
            </a:r>
            <a:r>
              <a:rPr lang="nl-NL" sz="1600" dirty="0"/>
              <a:t> </a:t>
            </a:r>
            <a:r>
              <a:rPr lang="nl-NL" sz="1600" dirty="0" err="1"/>
              <a:t>languages</a:t>
            </a:r>
            <a:r>
              <a:rPr lang="nl-NL" sz="1600" dirty="0"/>
              <a:t> </a:t>
            </a:r>
            <a:r>
              <a:rPr lang="nl-NL" sz="1600" dirty="0" err="1"/>
              <a:t>to</a:t>
            </a:r>
            <a:r>
              <a:rPr lang="nl-NL" sz="1600" dirty="0"/>
              <a:t> make</a:t>
            </a:r>
            <a:br>
              <a:rPr lang="nl-NL" sz="1600" dirty="0"/>
            </a:br>
            <a:r>
              <a:rPr lang="nl-NL" sz="1600" dirty="0"/>
              <a:t>Polyglot call-outs, </a:t>
            </a:r>
            <a:r>
              <a:rPr lang="nl-NL" sz="1600" dirty="0" err="1"/>
              <a:t>evaluate</a:t>
            </a:r>
            <a:r>
              <a:rPr lang="nl-NL" sz="1600" dirty="0"/>
              <a:t> </a:t>
            </a:r>
            <a:r>
              <a:rPr lang="nl-NL" sz="1600" dirty="0" err="1"/>
              <a:t>embedded</a:t>
            </a:r>
            <a:br>
              <a:rPr lang="nl-NL" sz="1600" dirty="0"/>
            </a:br>
            <a:r>
              <a:rPr lang="nl-NL" sz="1600" dirty="0" err="1"/>
              <a:t>foreign</a:t>
            </a:r>
            <a:r>
              <a:rPr lang="nl-NL" sz="1600" dirty="0"/>
              <a:t> code </a:t>
            </a:r>
            <a:r>
              <a:rPr lang="nl-NL" sz="1600" dirty="0" err="1"/>
              <a:t>and</a:t>
            </a:r>
            <a:r>
              <a:rPr lang="nl-NL" sz="1600" dirty="0"/>
              <a:t> share data </a:t>
            </a:r>
            <a:r>
              <a:rPr lang="nl-NL" sz="1600" dirty="0" err="1"/>
              <a:t>across</a:t>
            </a:r>
            <a:br>
              <a:rPr lang="nl-NL" sz="1600" dirty="0"/>
            </a:br>
            <a:r>
              <a:rPr lang="nl-NL" sz="1600" dirty="0" err="1"/>
              <a:t>language</a:t>
            </a:r>
            <a:r>
              <a:rPr lang="nl-NL" sz="1600" dirty="0"/>
              <a:t> </a:t>
            </a:r>
            <a:r>
              <a:rPr lang="nl-NL" sz="1600" dirty="0" err="1"/>
              <a:t>contexts</a:t>
            </a:r>
            <a:endParaRPr lang="nl-NL" sz="1600" dirty="0"/>
          </a:p>
          <a:p>
            <a:r>
              <a:rPr lang="nl-NL" sz="1600" dirty="0" err="1"/>
              <a:t>Thus</a:t>
            </a:r>
            <a:r>
              <a:rPr lang="nl-NL" sz="1600" dirty="0"/>
              <a:t> </a:t>
            </a:r>
            <a:r>
              <a:rPr lang="nl-NL" sz="1600" dirty="0" err="1"/>
              <a:t>enabling</a:t>
            </a:r>
            <a:r>
              <a:rPr lang="nl-NL" sz="1600" dirty="0"/>
              <a:t> </a:t>
            </a:r>
            <a:r>
              <a:rPr lang="nl-NL" sz="1600" dirty="0" err="1"/>
              <a:t>interoperability</a:t>
            </a:r>
            <a:endParaRPr lang="en-NL" sz="16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19" name="Group 18">
            <a:extLst>
              <a:ext uri="{FF2B5EF4-FFF2-40B4-BE49-F238E27FC236}">
                <a16:creationId xmlns:a16="http://schemas.microsoft.com/office/drawing/2014/main" id="{B20FA613-8C64-49C9-A47C-029C6F02CF5D}"/>
              </a:ext>
            </a:extLst>
          </p:cNvPr>
          <p:cNvGrpSpPr/>
          <p:nvPr/>
        </p:nvGrpSpPr>
        <p:grpSpPr>
          <a:xfrm>
            <a:off x="5550580" y="2676040"/>
            <a:ext cx="660103" cy="565381"/>
            <a:chOff x="3091460" y="3467373"/>
            <a:chExt cx="1106568" cy="897242"/>
          </a:xfrm>
        </p:grpSpPr>
        <p:sp>
          <p:nvSpPr>
            <p:cNvPr id="14" name="Arrow: Right 13">
              <a:extLst>
                <a:ext uri="{FF2B5EF4-FFF2-40B4-BE49-F238E27FC236}">
                  <a16:creationId xmlns:a16="http://schemas.microsoft.com/office/drawing/2014/main" id="{3B77B444-B5B3-41A6-B29F-469974FB7BAB}"/>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4536893">
            <a:off x="5900469" y="1863451"/>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972231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The New </a:t>
            </a:r>
            <a:r>
              <a:rPr lang="nl-NL" err="1"/>
              <a:t>Beast</a:t>
            </a:r>
            <a:r>
              <a:rPr lang="nl-NL"/>
              <a:t> </a:t>
            </a:r>
            <a:r>
              <a:rPr lang="nl-NL" err="1"/>
              <a:t>between</a:t>
            </a:r>
            <a:r>
              <a:rPr lang="nl-NL"/>
              <a:t> Java </a:t>
            </a:r>
            <a:r>
              <a:rPr lang="nl-NL" err="1"/>
              <a:t>and</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Out go Rhino and </a:t>
            </a:r>
            <a:r>
              <a:rPr lang="en-US" err="1"/>
              <a:t>Nashorn</a:t>
            </a:r>
            <a:br>
              <a:rPr lang="en-US"/>
            </a:br>
            <a:br>
              <a:rPr lang="en-US"/>
            </a:br>
            <a:endParaRPr lang="en-US"/>
          </a:p>
          <a:p>
            <a:r>
              <a:rPr lang="en-US"/>
              <a:t>In comes </a:t>
            </a:r>
            <a:r>
              <a:rPr lang="en-US" err="1"/>
              <a:t>GraalVM</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026" name="Picture 2" descr="https://s14-eu5.startpage.com/cgi-bin/serveimage?url=https%3A%2F%2Fvignette.wikia.nocookie.net%2Fjumanji%2Fimages%2Fb%2Fb2%2FJumanji_Stampede.jpg%2Frevision%2Flatest%2Fscale-to-width-down%2F310%3Fcb%3D20180211110103&amp;sp=89e95dde84faa8997b2c0d3ffa6b55e2&amp;anticache=923082">
            <a:extLst>
              <a:ext uri="{FF2B5EF4-FFF2-40B4-BE49-F238E27FC236}">
                <a16:creationId xmlns:a16="http://schemas.microsoft.com/office/drawing/2014/main" id="{EBA0E654-292E-4C5B-9835-9B748DC8C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917" y="879552"/>
            <a:ext cx="29527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14-eu5.startpage.com/cgi-bin/serveimage?url=https%3A%2F%2Fvignette.wikia.nocookie.net%2Fgalactic-creatures%2Fimages%2F3%2F3f%2FAlbino_Rhinoceros.jpg%2Frevision%2Flatest%3Fcb%3D20180326142314&amp;sp=64847c3a8e635bad20c8d9750740b3f3&amp;anticache=729406">
            <a:extLst>
              <a:ext uri="{FF2B5EF4-FFF2-40B4-BE49-F238E27FC236}">
                <a16:creationId xmlns:a16="http://schemas.microsoft.com/office/drawing/2014/main" id="{AD7EE68A-F98C-4AD9-815C-22ABB6CFD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00" y="2251712"/>
            <a:ext cx="4653776" cy="2597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800" y="3517519"/>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4313F371-DAEF-44EA-8698-4859D8E89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0075" y="3311918"/>
            <a:ext cx="1211301" cy="121130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6701550" y="348590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Arrow: Right 13">
            <a:extLst>
              <a:ext uri="{FF2B5EF4-FFF2-40B4-BE49-F238E27FC236}">
                <a16:creationId xmlns:a16="http://schemas.microsoft.com/office/drawing/2014/main" id="{1C866014-6B74-422D-8541-BF20A94B699F}"/>
              </a:ext>
            </a:extLst>
          </p:cNvPr>
          <p:cNvSpPr/>
          <p:nvPr/>
        </p:nvSpPr>
        <p:spPr>
          <a:xfrm flipH="1">
            <a:off x="6610076" y="393709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8" descr="https://s14-eu5.startpage.com/cgi-bin/serveimage?url=https%3A%2F%2Fencrypted-tbn0.gstatic.com%2Fimages%3Fq%3Dtbn%3AANd9GcS_pW7oUcUtBi2rhtDTJqGISC4ps_QssXXwr-kHj19uNiguR-mJWw&amp;sp=facf4b6623779f03c4672143218f19be&amp;anticache=103600">
            <a:extLst>
              <a:ext uri="{FF2B5EF4-FFF2-40B4-BE49-F238E27FC236}">
                <a16:creationId xmlns:a16="http://schemas.microsoft.com/office/drawing/2014/main" id="{D151AD83-BAF7-4A8E-9758-1C7914EDB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2" y="3823220"/>
            <a:ext cx="1032071" cy="110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750"/>
                                  </p:stCondLst>
                                  <p:childTnLst>
                                    <p:set>
                                      <p:cBhvr>
                                        <p:cTn id="13" dur="1" fill="hold">
                                          <p:stCondLst>
                                            <p:cond delay="0"/>
                                          </p:stCondLst>
                                        </p:cTn>
                                        <p:tgtEl>
                                          <p:spTgt spid="1028"/>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Evaluate JS snippets</a:t>
            </a:r>
          </a:p>
          <a:p>
            <a:r>
              <a:rPr lang="en-US"/>
              <a:t>Load and call JavaScript sources</a:t>
            </a:r>
          </a:p>
          <a:p>
            <a:r>
              <a:rPr lang="en-US"/>
              <a:t>Exchange data and objects back and forth</a:t>
            </a:r>
          </a:p>
          <a:p>
            <a:r>
              <a:rPr lang="en-US"/>
              <a:t>Allow JavaScript to callback to Java objects</a:t>
            </a:r>
          </a:p>
          <a:p>
            <a:r>
              <a:rPr lang="en-US"/>
              <a:t>Run multiple JavaScript threads in parallel</a:t>
            </a:r>
            <a:br>
              <a:rPr lang="en-US"/>
            </a:br>
            <a:br>
              <a:rPr lang="en-US"/>
            </a:br>
            <a:endParaRPr lang="en-US"/>
          </a:p>
          <a:p>
            <a:r>
              <a:rPr lang="en-US"/>
              <a:t>Note: what applies to JavaScript by and large applies to all languages that can run on </a:t>
            </a:r>
            <a:r>
              <a:rPr lang="en-US" err="1"/>
              <a:t>GraalVM</a:t>
            </a:r>
            <a:r>
              <a:rPr lang="en-US"/>
              <a:t> through Truffle</a:t>
            </a:r>
          </a:p>
          <a:p>
            <a:pPr lvl="1"/>
            <a:r>
              <a:rPr lang="en-US"/>
              <a:t>Including Python, R, Ruby, LLVM (C/C++, Rust, Swift,…)</a:t>
            </a:r>
          </a:p>
          <a:p>
            <a:pPr lvl="1"/>
            <a:r>
              <a:rPr lang="en-US"/>
              <a:t>Your own DSL</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954" y="3782820"/>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060" y="3782820"/>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894904" y="3984475"/>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0603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b="57276"/>
          <a:stretch/>
        </p:blipFill>
        <p:spPr>
          <a:xfrm>
            <a:off x="1261249" y="876012"/>
            <a:ext cx="7483488" cy="1373977"/>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49091"/>
          <a:stretch/>
        </p:blipFill>
        <p:spPr>
          <a:xfrm>
            <a:off x="2814728" y="3786421"/>
            <a:ext cx="6020322" cy="481067"/>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0057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b="33740"/>
          <a:stretch/>
        </p:blipFill>
        <p:spPr>
          <a:xfrm>
            <a:off x="1261249" y="876013"/>
            <a:ext cx="7483488" cy="2130886"/>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32354"/>
          <a:stretch/>
        </p:blipFill>
        <p:spPr>
          <a:xfrm>
            <a:off x="2814728" y="3786421"/>
            <a:ext cx="6020322" cy="639234"/>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F4C362C6-3D29-487D-B09B-0ECDFA7FC3F3}"/>
              </a:ext>
            </a:extLst>
          </p:cNvPr>
          <p:cNvSpPr/>
          <p:nvPr/>
        </p:nvSpPr>
        <p:spPr>
          <a:xfrm>
            <a:off x="1988191" y="2223083"/>
            <a:ext cx="6756546" cy="748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8000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a:blip r:embed="rId3"/>
          <a:stretch>
            <a:fillRect/>
          </a:stretch>
        </p:blipFill>
        <p:spPr>
          <a:xfrm>
            <a:off x="1261249" y="876012"/>
            <a:ext cx="7483488" cy="3215919"/>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a:blip r:embed="rId6"/>
          <a:stretch>
            <a:fillRect/>
          </a:stretch>
        </p:blipFill>
        <p:spPr>
          <a:xfrm>
            <a:off x="2814728" y="3786421"/>
            <a:ext cx="6020322" cy="944962"/>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1" name="Speech Bubble: Rectangle 20">
            <a:extLst>
              <a:ext uri="{FF2B5EF4-FFF2-40B4-BE49-F238E27FC236}">
                <a16:creationId xmlns:a16="http://schemas.microsoft.com/office/drawing/2014/main" id="{B3822392-6418-440E-9517-8126A06AECD8}"/>
              </a:ext>
            </a:extLst>
          </p:cNvPr>
          <p:cNvSpPr/>
          <p:nvPr/>
        </p:nvSpPr>
        <p:spPr>
          <a:xfrm>
            <a:off x="173429" y="3642373"/>
            <a:ext cx="1332177" cy="288096"/>
          </a:xfrm>
          <a:prstGeom prst="wedgeRectCallout">
            <a:avLst>
              <a:gd name="adj1" fmla="val 97789"/>
              <a:gd name="adj2" fmla="val -94696"/>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Handle </a:t>
            </a:r>
            <a:r>
              <a:rPr lang="nl-NL" sz="1100" err="1"/>
              <a:t>Exception</a:t>
            </a:r>
            <a:r>
              <a:rPr lang="nl-NL" sz="1100"/>
              <a:t> </a:t>
            </a:r>
            <a:r>
              <a:rPr lang="nl-NL" sz="1100" err="1"/>
              <a:t>from</a:t>
            </a:r>
            <a:r>
              <a:rPr lang="nl-NL" sz="1100"/>
              <a:t> JS</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C8F5960F-4F2D-40D7-9574-02EEE07F5EC2}"/>
              </a:ext>
            </a:extLst>
          </p:cNvPr>
          <p:cNvSpPr/>
          <p:nvPr/>
        </p:nvSpPr>
        <p:spPr>
          <a:xfrm>
            <a:off x="2575420" y="4397441"/>
            <a:ext cx="239308" cy="321217"/>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0"/>
          </a:p>
        </p:txBody>
      </p:sp>
      <p:sp>
        <p:nvSpPr>
          <p:cNvPr id="5" name="Rectangle 4">
            <a:extLst>
              <a:ext uri="{FF2B5EF4-FFF2-40B4-BE49-F238E27FC236}">
                <a16:creationId xmlns:a16="http://schemas.microsoft.com/office/drawing/2014/main" id="{F4C362C6-3D29-487D-B09B-0ECDFA7FC3F3}"/>
              </a:ext>
            </a:extLst>
          </p:cNvPr>
          <p:cNvSpPr/>
          <p:nvPr/>
        </p:nvSpPr>
        <p:spPr>
          <a:xfrm>
            <a:off x="1980565" y="3048166"/>
            <a:ext cx="6756546" cy="748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146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Snagit_SNG859">
            <a:extLst>
              <a:ext uri="{FF2B5EF4-FFF2-40B4-BE49-F238E27FC236}">
                <a16:creationId xmlns:a16="http://schemas.microsoft.com/office/drawing/2014/main" id="{6504230D-920B-4633-B092-CE5742804241}"/>
              </a:ext>
            </a:extLst>
          </p:cNvPr>
          <p:cNvPicPr>
            <a:picLocks noChangeAspect="1"/>
          </p:cNvPicPr>
          <p:nvPr/>
        </p:nvPicPr>
        <p:blipFill>
          <a:blip r:embed="rId3"/>
          <a:stretch>
            <a:fillRect/>
          </a:stretch>
        </p:blipFill>
        <p:spPr>
          <a:xfrm>
            <a:off x="80692" y="2503147"/>
            <a:ext cx="5448772" cy="2385267"/>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3377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sym typeface="Wingdings" panose="05000000000000000000" pitchFamily="2" charset="2"/>
              </a:rPr>
              <a:t>Call Back </a:t>
            </a:r>
            <a:r>
              <a:rPr lang="nl-NL" err="1">
                <a:sym typeface="Wingdings" panose="05000000000000000000" pitchFamily="2" charset="2"/>
              </a:rPr>
              <a:t>to</a:t>
            </a:r>
            <a:r>
              <a:rPr lang="nl-NL">
                <a:sym typeface="Wingdings" panose="05000000000000000000" pitchFamily="2" charset="2"/>
              </a:rPr>
              <a:t> Java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3" name="Content Placeholder 2">
            <a:extLst>
              <a:ext uri="{FF2B5EF4-FFF2-40B4-BE49-F238E27FC236}">
                <a16:creationId xmlns:a16="http://schemas.microsoft.com/office/drawing/2014/main" id="{E1909606-1B3D-4926-BA7A-67C5C22B958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62" name="TextBox 61">
            <a:extLst>
              <a:ext uri="{FF2B5EF4-FFF2-40B4-BE49-F238E27FC236}">
                <a16:creationId xmlns:a16="http://schemas.microsoft.com/office/drawing/2014/main" id="{0F3E9DEA-39AC-4A5C-826D-DD3029E7BB2D}"/>
              </a:ext>
            </a:extLst>
          </p:cNvPr>
          <p:cNvSpPr txBox="1"/>
          <p:nvPr/>
        </p:nvSpPr>
        <p:spPr>
          <a:xfrm>
            <a:off x="3361372" y="1973203"/>
            <a:ext cx="195566" cy="169277"/>
          </a:xfrm>
          <a:prstGeom prst="rect">
            <a:avLst/>
          </a:prstGeom>
          <a:noFill/>
        </p:spPr>
        <p:txBody>
          <a:bodyPr wrap="none" lIns="0" tIns="0" rIns="0" bIns="0" rtlCol="0">
            <a:spAutoFit/>
          </a:bodyPr>
          <a:lstStyle/>
          <a:p>
            <a:r>
              <a:rPr lang="nl-NL" sz="1100"/>
              <a:t>put</a:t>
            </a:r>
            <a:endParaRPr lang="en-NL" sz="1100" err="1"/>
          </a:p>
        </p:txBody>
      </p:sp>
      <p:sp>
        <p:nvSpPr>
          <p:cNvPr id="29" name="Oval 28">
            <a:extLst>
              <a:ext uri="{FF2B5EF4-FFF2-40B4-BE49-F238E27FC236}">
                <a16:creationId xmlns:a16="http://schemas.microsoft.com/office/drawing/2014/main" id="{960F3736-3D5D-4A4F-B0D5-302BC5439101}"/>
              </a:ext>
            </a:extLst>
          </p:cNvPr>
          <p:cNvSpPr/>
          <p:nvPr/>
        </p:nvSpPr>
        <p:spPr>
          <a:xfrm>
            <a:off x="3722997" y="1665377"/>
            <a:ext cx="1278396" cy="95484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friend</a:t>
            </a:r>
            <a:r>
              <a:rPr lang="nl-NL" sz="1000"/>
              <a:t> &lt;class </a:t>
            </a:r>
            <a:r>
              <a:rPr lang="nl-NL" sz="1000" err="1"/>
              <a:t>Friendly</a:t>
            </a:r>
            <a:br>
              <a:rPr lang="nl-NL" sz="1000"/>
            </a:br>
            <a:r>
              <a:rPr lang="nl-NL" sz="1000" err="1"/>
              <a:t>Neighbour</a:t>
            </a:r>
            <a:r>
              <a:rPr lang="nl-NL" sz="1000"/>
              <a:t>&gt;</a:t>
            </a:r>
            <a:endParaRPr lang="en-NL" sz="1000"/>
          </a:p>
        </p:txBody>
      </p:sp>
      <p:cxnSp>
        <p:nvCxnSpPr>
          <p:cNvPr id="22" name="Connector: Elbow 21">
            <a:extLst>
              <a:ext uri="{FF2B5EF4-FFF2-40B4-BE49-F238E27FC236}">
                <a16:creationId xmlns:a16="http://schemas.microsoft.com/office/drawing/2014/main" id="{65CA111B-154A-488C-B314-DD9075C5936E}"/>
              </a:ext>
            </a:extLst>
          </p:cNvPr>
          <p:cNvCxnSpPr>
            <a:cxnSpLocks/>
            <a:endCxn id="29" idx="2"/>
          </p:cNvCxnSpPr>
          <p:nvPr/>
        </p:nvCxnSpPr>
        <p:spPr>
          <a:xfrm>
            <a:off x="2546732" y="1577135"/>
            <a:ext cx="1176265" cy="565666"/>
          </a:xfrm>
          <a:prstGeom prst="bentConnector3">
            <a:avLst>
              <a:gd name="adj1" fmla="val -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FF215AC-A619-4B74-B629-5D0788F91C31}"/>
              </a:ext>
            </a:extLst>
          </p:cNvPr>
          <p:cNvCxnSpPr>
            <a:cxnSpLocks/>
            <a:stCxn id="29" idx="6"/>
            <a:endCxn id="13" idx="2"/>
          </p:cNvCxnSpPr>
          <p:nvPr/>
        </p:nvCxnSpPr>
        <p:spPr>
          <a:xfrm flipV="1">
            <a:off x="5001393" y="1700451"/>
            <a:ext cx="621802" cy="442350"/>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4A2AA3-5320-4551-8BE2-CAAC1F0D61DF}"/>
              </a:ext>
            </a:extLst>
          </p:cNvPr>
          <p:cNvSpPr txBox="1"/>
          <p:nvPr/>
        </p:nvSpPr>
        <p:spPr>
          <a:xfrm>
            <a:off x="5120698" y="1973203"/>
            <a:ext cx="408766" cy="169277"/>
          </a:xfrm>
          <a:prstGeom prst="rect">
            <a:avLst/>
          </a:prstGeom>
          <a:noFill/>
        </p:spPr>
        <p:txBody>
          <a:bodyPr wrap="none" lIns="0" tIns="0" rIns="0" bIns="0" rtlCol="0">
            <a:spAutoFit/>
          </a:bodyPr>
          <a:lstStyle/>
          <a:p>
            <a:r>
              <a:rPr lang="nl-NL" sz="1100" err="1"/>
              <a:t>invoke</a:t>
            </a:r>
            <a:endParaRPr lang="en-NL" sz="1100" err="1"/>
          </a:p>
        </p:txBody>
      </p:sp>
      <p:sp>
        <p:nvSpPr>
          <p:cNvPr id="36" name="Oval 35">
            <a:extLst>
              <a:ext uri="{FF2B5EF4-FFF2-40B4-BE49-F238E27FC236}">
                <a16:creationId xmlns:a16="http://schemas.microsoft.com/office/drawing/2014/main" id="{72FE20F3-676B-4FB2-A3D2-9E776CE66421}"/>
              </a:ext>
            </a:extLst>
          </p:cNvPr>
          <p:cNvSpPr/>
          <p:nvPr/>
        </p:nvSpPr>
        <p:spPr>
          <a:xfrm>
            <a:off x="3894977" y="2744960"/>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eval</a:t>
            </a:r>
            <a:endParaRPr lang="en-NL" sz="1000"/>
          </a:p>
        </p:txBody>
      </p:sp>
      <p:cxnSp>
        <p:nvCxnSpPr>
          <p:cNvPr id="37" name="Connector: Elbow 36">
            <a:extLst>
              <a:ext uri="{FF2B5EF4-FFF2-40B4-BE49-F238E27FC236}">
                <a16:creationId xmlns:a16="http://schemas.microsoft.com/office/drawing/2014/main" id="{9F56918C-838C-482C-BD6A-53538C4A45E0}"/>
              </a:ext>
            </a:extLst>
          </p:cNvPr>
          <p:cNvCxnSpPr>
            <a:cxnSpLocks/>
            <a:endCxn id="36" idx="2"/>
          </p:cNvCxnSpPr>
          <p:nvPr/>
        </p:nvCxnSpPr>
        <p:spPr>
          <a:xfrm>
            <a:off x="2348346" y="1601844"/>
            <a:ext cx="1546631" cy="1316296"/>
          </a:xfrm>
          <a:prstGeom prst="bentConnector3">
            <a:avLst>
              <a:gd name="adj1" fmla="val 2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D15420A-29F0-4437-B5AA-8CF9DDA40551}"/>
              </a:ext>
            </a:extLst>
          </p:cNvPr>
          <p:cNvCxnSpPr>
            <a:cxnSpLocks/>
            <a:stCxn id="36" idx="6"/>
          </p:cNvCxnSpPr>
          <p:nvPr/>
        </p:nvCxnSpPr>
        <p:spPr>
          <a:xfrm flipV="1">
            <a:off x="4781640" y="1717990"/>
            <a:ext cx="1068113" cy="1200150"/>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Snagit_SNG857">
            <a:extLst>
              <a:ext uri="{FF2B5EF4-FFF2-40B4-BE49-F238E27FC236}">
                <a16:creationId xmlns:a16="http://schemas.microsoft.com/office/drawing/2014/main" id="{8C80CE5F-D090-48FB-9D2B-E1EDF0144108}"/>
              </a:ext>
            </a:extLst>
          </p:cNvPr>
          <p:cNvPicPr>
            <a:picLocks noChangeAspect="1"/>
          </p:cNvPicPr>
          <p:nvPr/>
        </p:nvPicPr>
        <p:blipFill>
          <a:blip r:embed="rId6"/>
          <a:stretch>
            <a:fillRect/>
          </a:stretch>
        </p:blipFill>
        <p:spPr>
          <a:xfrm>
            <a:off x="3614235" y="4228341"/>
            <a:ext cx="5214853" cy="526344"/>
          </a:xfrm>
          <a:prstGeom prst="rect">
            <a:avLst/>
          </a:prstGeom>
        </p:spPr>
      </p:pic>
      <p:pic>
        <p:nvPicPr>
          <p:cNvPr id="44" name="Picture 43">
            <a:extLst>
              <a:ext uri="{FF2B5EF4-FFF2-40B4-BE49-F238E27FC236}">
                <a16:creationId xmlns:a16="http://schemas.microsoft.com/office/drawing/2014/main" id="{E1A0B2CC-B872-4312-BB2C-E9097D74132A}"/>
              </a:ext>
            </a:extLst>
          </p:cNvPr>
          <p:cNvPicPr>
            <a:picLocks noChangeAspect="1"/>
          </p:cNvPicPr>
          <p:nvPr/>
        </p:nvPicPr>
        <p:blipFill>
          <a:blip r:embed="rId7"/>
          <a:stretch>
            <a:fillRect/>
          </a:stretch>
        </p:blipFill>
        <p:spPr>
          <a:xfrm>
            <a:off x="5925560" y="2235782"/>
            <a:ext cx="3163889" cy="1457227"/>
          </a:xfrm>
          <a:prstGeom prst="rect">
            <a:avLst/>
          </a:prstGeom>
        </p:spPr>
      </p:pic>
    </p:spTree>
    <p:extLst>
      <p:ext uri="{BB962C8B-B14F-4D97-AF65-F5344CB8AC3E}">
        <p14:creationId xmlns:p14="http://schemas.microsoft.com/office/powerpoint/2010/main" val="106890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a:t>
            </a:r>
            <a:br>
              <a:rPr lang="nl-NL"/>
            </a:br>
            <a:r>
              <a:rPr lang="nl-NL"/>
              <a:t>(</a:t>
            </a:r>
            <a:r>
              <a:rPr lang="nl-NL" err="1"/>
              <a:t>aided</a:t>
            </a:r>
            <a:r>
              <a:rPr lang="nl-NL"/>
              <a:t> </a:t>
            </a:r>
            <a:r>
              <a:rPr lang="nl-NL" err="1"/>
              <a:t>by</a:t>
            </a:r>
            <a:r>
              <a:rPr lang="nl-NL"/>
              <a:t> </a:t>
            </a:r>
            <a:r>
              <a:rPr lang="nl-NL" err="1"/>
              <a:t>JavaScript</a:t>
            </a:r>
            <a:r>
              <a:rPr lang="nl-NL"/>
              <a:t> </a:t>
            </a:r>
            <a:r>
              <a:rPr lang="nl-NL" err="1"/>
              <a:t>interaction</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br>
              <a:rPr lang="en-US"/>
            </a:br>
            <a:endParaRPr lang="en-US"/>
          </a:p>
          <a:p>
            <a:r>
              <a:rPr lang="en-US"/>
              <a:t>NPM Module </a:t>
            </a:r>
            <a:r>
              <a:rPr lang="en-US" i="1">
                <a:hlinkClick r:id="rId3"/>
              </a:rPr>
              <a:t>Validator</a:t>
            </a:r>
            <a:r>
              <a:rPr lang="en-US"/>
              <a:t> offers</a:t>
            </a:r>
            <a:br>
              <a:rPr lang="en-US"/>
            </a:br>
            <a:r>
              <a:rPr lang="en-US"/>
              <a:t>most of these OOTB</a:t>
            </a:r>
            <a:br>
              <a:rPr lang="en-US"/>
            </a:br>
            <a:endParaRPr lang="en-US"/>
          </a:p>
          <a:p>
            <a:r>
              <a:rPr lang="en-US"/>
              <a:t>But… it is written in JavaScript</a:t>
            </a:r>
          </a:p>
          <a:p>
            <a:pPr lvl="1"/>
            <a:r>
              <a:rPr lang="en-US"/>
              <a:t>How does that help me?</a:t>
            </a:r>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015" y="2957266"/>
            <a:ext cx="1238051" cy="483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984" y="3729232"/>
            <a:ext cx="822106" cy="82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What</a:t>
            </a:r>
            <a:r>
              <a:rPr lang="nl-NL" dirty="0">
                <a:latin typeface="Robot"/>
              </a:rPr>
              <a:t> is </a:t>
            </a:r>
            <a:r>
              <a:rPr lang="nl-NL" dirty="0" err="1">
                <a:latin typeface="Robot"/>
              </a:rPr>
              <a:t>GraalVM</a:t>
            </a:r>
            <a:r>
              <a:rPr lang="nl-NL" dirty="0">
                <a:latin typeface="Robot"/>
              </a:rPr>
              <a:t>?</a:t>
            </a:r>
            <a:endParaRPr lang="en-US" dirty="0">
              <a:latin typeface="Robot"/>
            </a:endParaRPr>
          </a:p>
        </p:txBody>
      </p:sp>
      <p:sp>
        <p:nvSpPr>
          <p:cNvPr id="3" name="Content Placeholder 2">
            <a:extLst>
              <a:ext uri="{FF2B5EF4-FFF2-40B4-BE49-F238E27FC236}">
                <a16:creationId xmlns:a16="http://schemas.microsoft.com/office/drawing/2014/main" id="{3431476F-F8EC-43F1-B0E8-7409F6A0041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Picture 8">
            <a:extLst>
              <a:ext uri="{FF2B5EF4-FFF2-40B4-BE49-F238E27FC236}">
                <a16:creationId xmlns:a16="http://schemas.microsoft.com/office/drawing/2014/main" id="{52495073-9F4F-4418-8355-7980BB1CF1AE}"/>
              </a:ext>
            </a:extLst>
          </p:cNvPr>
          <p:cNvPicPr>
            <a:picLocks noChangeAspect="1"/>
          </p:cNvPicPr>
          <p:nvPr/>
        </p:nvPicPr>
        <p:blipFill>
          <a:blip r:embed="rId3"/>
          <a:stretch>
            <a:fillRect/>
          </a:stretch>
        </p:blipFill>
        <p:spPr>
          <a:xfrm>
            <a:off x="1370962" y="1119372"/>
            <a:ext cx="7739539" cy="3321994"/>
          </a:xfrm>
          <a:prstGeom prst="rect">
            <a:avLst/>
          </a:prstGeom>
        </p:spPr>
      </p:pic>
      <p:pic>
        <p:nvPicPr>
          <p:cNvPr id="10" name="Snagit_SNG84E">
            <a:extLst>
              <a:ext uri="{FF2B5EF4-FFF2-40B4-BE49-F238E27FC236}">
                <a16:creationId xmlns:a16="http://schemas.microsoft.com/office/drawing/2014/main" id="{38AF97EE-3621-46F6-9193-69E30909FCDD}"/>
              </a:ext>
            </a:extLst>
          </p:cNvPr>
          <p:cNvPicPr>
            <a:picLocks noChangeAspect="1"/>
          </p:cNvPicPr>
          <p:nvPr/>
        </p:nvPicPr>
        <p:blipFill>
          <a:blip r:embed="rId4"/>
          <a:stretch>
            <a:fillRect/>
          </a:stretch>
        </p:blipFill>
        <p:spPr>
          <a:xfrm>
            <a:off x="4572000" y="844738"/>
            <a:ext cx="1524132" cy="1775614"/>
          </a:xfrm>
          <a:prstGeom prst="rect">
            <a:avLst/>
          </a:prstGeom>
        </p:spPr>
      </p:pic>
      <p:pic>
        <p:nvPicPr>
          <p:cNvPr id="11" name="Picture 4" descr="https://s14-eu5.startpage.com/cgi-bin/serveimage?url=http%3A%2F%2Fwww.alicedegan.com%2Fwp-content%2Fuploads%2F2015%2F03%2FHoly-Grail-Ad.jpg&amp;sp=a14a0640bc3926204cb297ecb15d0279&amp;anticache=536809">
            <a:extLst>
              <a:ext uri="{FF2B5EF4-FFF2-40B4-BE49-F238E27FC236}">
                <a16:creationId xmlns:a16="http://schemas.microsoft.com/office/drawing/2014/main" id="{A41B9C84-08AF-4212-9031-B73E95C6FE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26857"/>
          <a:stretch/>
        </p:blipFill>
        <p:spPr bwMode="auto">
          <a:xfrm>
            <a:off x="6837187" y="96581"/>
            <a:ext cx="2094776" cy="2523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97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p>
          <a:p>
            <a:r>
              <a:rPr lang="en-US"/>
              <a:t>In Pseudo Code:</a:t>
            </a:r>
          </a:p>
          <a:p>
            <a:br>
              <a:rPr lang="en-US"/>
            </a:br>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EB0F09-885C-431C-8761-04D0DADE79DA}"/>
              </a:ext>
            </a:extLst>
          </p:cNvPr>
          <p:cNvPicPr>
            <a:picLocks noChangeAspect="1"/>
          </p:cNvPicPr>
          <p:nvPr/>
        </p:nvPicPr>
        <p:blipFill>
          <a:blip r:embed="rId4"/>
          <a:stretch>
            <a:fillRect/>
          </a:stretch>
        </p:blipFill>
        <p:spPr>
          <a:xfrm>
            <a:off x="1091756" y="2950914"/>
            <a:ext cx="8567260" cy="981225"/>
          </a:xfrm>
          <a:prstGeom prst="rect">
            <a:avLst/>
          </a:prstGeom>
        </p:spPr>
      </p:pic>
      <p:sp>
        <p:nvSpPr>
          <p:cNvPr id="12" name="Rectangle 11">
            <a:extLst>
              <a:ext uri="{FF2B5EF4-FFF2-40B4-BE49-F238E27FC236}">
                <a16:creationId xmlns:a16="http://schemas.microsoft.com/office/drawing/2014/main" id="{9C424BFC-55AB-4BDF-AFE9-E5163AD821C1}"/>
              </a:ext>
            </a:extLst>
          </p:cNvPr>
          <p:cNvSpPr/>
          <p:nvPr/>
        </p:nvSpPr>
        <p:spPr>
          <a:xfrm>
            <a:off x="4895193" y="3145221"/>
            <a:ext cx="1694793"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609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Community package in </a:t>
            </a:r>
            <a:r>
              <a:rPr lang="nl-NL" err="1"/>
              <a:t>JavaScript</a:t>
            </a:r>
            <a:r>
              <a:rPr lang="nl-NL"/>
              <a:t> for </a:t>
            </a:r>
            <a:r>
              <a:rPr lang="nl-NL" err="1"/>
              <a:t>dozens</a:t>
            </a:r>
            <a:r>
              <a:rPr lang="nl-NL"/>
              <a:t> of </a:t>
            </a:r>
            <a:r>
              <a:rPr lang="nl-NL" err="1"/>
              <a:t>predefined</a:t>
            </a:r>
            <a:r>
              <a:rPr lang="nl-NL"/>
              <a:t> </a:t>
            </a:r>
            <a:r>
              <a:rPr lang="nl-NL" err="1"/>
              <a:t>validations</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1EAF468-3810-485C-BD0F-187A488FD68E}"/>
              </a:ext>
            </a:extLst>
          </p:cNvPr>
          <p:cNvPicPr>
            <a:picLocks noChangeAspect="1"/>
          </p:cNvPicPr>
          <p:nvPr/>
        </p:nvPicPr>
        <p:blipFill>
          <a:blip r:embed="rId5"/>
          <a:stretch>
            <a:fillRect/>
          </a:stretch>
        </p:blipFill>
        <p:spPr>
          <a:xfrm>
            <a:off x="1202800" y="1010468"/>
            <a:ext cx="5795137" cy="3566948"/>
          </a:xfrm>
          <a:prstGeom prst="rect">
            <a:avLst/>
          </a:prstGeom>
          <a:ln>
            <a:noFill/>
          </a:ln>
          <a:effectLst>
            <a:outerShdw blurRad="292100" dist="139700" dir="2700000" algn="tl" rotWithShape="0">
              <a:srgbClr val="333333">
                <a:alpha val="65000"/>
              </a:srgbClr>
            </a:outerShdw>
          </a:effectLst>
        </p:spPr>
      </p:pic>
      <p:pic>
        <p:nvPicPr>
          <p:cNvPr id="18" name="Snagit_SNG852">
            <a:extLst>
              <a:ext uri="{FF2B5EF4-FFF2-40B4-BE49-F238E27FC236}">
                <a16:creationId xmlns:a16="http://schemas.microsoft.com/office/drawing/2014/main" id="{3845883A-CA4F-46CB-9CC1-D5225B902195}"/>
              </a:ext>
            </a:extLst>
          </p:cNvPr>
          <p:cNvPicPr>
            <a:picLocks noGrp="1" noChangeAspect="1"/>
          </p:cNvPicPr>
          <p:nvPr>
            <p:ph idx="1"/>
          </p:nvPr>
        </p:nvPicPr>
        <p:blipFill>
          <a:blip r:embed="rId6"/>
          <a:stretch>
            <a:fillRect/>
          </a:stretch>
        </p:blipFill>
        <p:spPr>
          <a:xfrm>
            <a:off x="720725" y="2286622"/>
            <a:ext cx="6623050" cy="107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8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6C788-2A5B-47C1-A9C7-3CD44AA72A48}"/>
              </a:ext>
            </a:extLst>
          </p:cNvPr>
          <p:cNvPicPr>
            <a:picLocks noChangeAspect="1"/>
          </p:cNvPicPr>
          <p:nvPr/>
        </p:nvPicPr>
        <p:blipFill>
          <a:blip r:embed="rId3"/>
          <a:stretch>
            <a:fillRect/>
          </a:stretch>
        </p:blipFill>
        <p:spPr>
          <a:xfrm>
            <a:off x="1377756" y="872435"/>
            <a:ext cx="5157051" cy="36582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JavaScript</a:t>
            </a:r>
            <a:r>
              <a:rPr lang="nl-NL"/>
              <a:t> </a:t>
            </a:r>
            <a:r>
              <a:rPr lang="nl-NL" err="1"/>
              <a:t>Validator</a:t>
            </a:r>
            <a:r>
              <a:rPr lang="nl-NL"/>
              <a:t> Module is compatible </a:t>
            </a:r>
            <a:r>
              <a:rPr lang="nl-NL" err="1"/>
              <a:t>with</a:t>
            </a:r>
            <a:r>
              <a:rPr lang="nl-NL"/>
              <a:t> </a:t>
            </a:r>
            <a:r>
              <a:rPr lang="nl-NL" err="1"/>
              <a:t>GraalJS</a:t>
            </a:r>
            <a:endParaRPr lang="en-NL"/>
          </a:p>
        </p:txBody>
      </p:sp>
      <p:sp>
        <p:nvSpPr>
          <p:cNvPr id="5" name="Content Placeholder 4">
            <a:extLst>
              <a:ext uri="{FF2B5EF4-FFF2-40B4-BE49-F238E27FC236}">
                <a16:creationId xmlns:a16="http://schemas.microsoft.com/office/drawing/2014/main" id="{0FA7CE48-3F00-481B-BE84-4CC8493CD94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953FD4E-8576-4297-A3E0-6B8C38882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6818" y="2749012"/>
            <a:ext cx="2169374" cy="97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247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Embrace </a:t>
            </a:r>
            <a:r>
              <a:rPr lang="en-US" dirty="0" err="1"/>
              <a:t>GraalVM</a:t>
            </a:r>
            <a:r>
              <a:rPr lang="en-US" dirty="0"/>
              <a:t> as the Java runtime</a:t>
            </a:r>
          </a:p>
          <a:p>
            <a:endParaRPr lang="en-US" dirty="0"/>
          </a:p>
          <a:p>
            <a:r>
              <a:rPr lang="en-US" dirty="0"/>
              <a:t>Install </a:t>
            </a:r>
            <a:r>
              <a:rPr lang="en-US" dirty="0" err="1"/>
              <a:t>npm</a:t>
            </a:r>
            <a:r>
              <a:rPr lang="en-US" dirty="0"/>
              <a:t> module </a:t>
            </a:r>
            <a:r>
              <a:rPr lang="en-US" i="1" dirty="0"/>
              <a:t>validator</a:t>
            </a:r>
            <a:br>
              <a:rPr lang="en-US" i="1" dirty="0"/>
            </a:br>
            <a:endParaRPr lang="en-US" i="1" dirty="0"/>
          </a:p>
          <a:p>
            <a:r>
              <a:rPr lang="en-US" dirty="0"/>
              <a:t>Install and use webpack </a:t>
            </a:r>
            <a:br>
              <a:rPr lang="en-US" dirty="0"/>
            </a:br>
            <a:r>
              <a:rPr lang="en-US" dirty="0"/>
              <a:t>to create a single bundle for module </a:t>
            </a:r>
            <a:r>
              <a:rPr lang="en-US" i="1" dirty="0"/>
              <a:t>validator</a:t>
            </a:r>
          </a:p>
          <a:p>
            <a:endParaRPr lang="en-US" i="1" dirty="0"/>
          </a:p>
          <a:p>
            <a:r>
              <a:rPr lang="en-US" dirty="0"/>
              <a:t>Extend Java application</a:t>
            </a:r>
          </a:p>
          <a:p>
            <a:pPr lvl="1"/>
            <a:r>
              <a:rPr lang="en-US" dirty="0"/>
              <a:t>Import </a:t>
            </a:r>
            <a:r>
              <a:rPr lang="en-US" dirty="0" err="1"/>
              <a:t>GraalVM</a:t>
            </a:r>
            <a:r>
              <a:rPr lang="en-US" dirty="0"/>
              <a:t> Polyglot package </a:t>
            </a:r>
          </a:p>
          <a:p>
            <a:pPr lvl="1"/>
            <a:r>
              <a:rPr lang="en-US" dirty="0"/>
              <a:t>Create JavaScript Context</a:t>
            </a:r>
          </a:p>
          <a:p>
            <a:pPr lvl="1"/>
            <a:r>
              <a:rPr lang="en-US" dirty="0"/>
              <a:t>Load validator_bundled.js into context</a:t>
            </a:r>
          </a:p>
          <a:p>
            <a:pPr lvl="1"/>
            <a:r>
              <a:rPr lang="en-US" dirty="0"/>
              <a:t>Get desired JS functions from bindings map</a:t>
            </a:r>
          </a:p>
          <a:p>
            <a:pPr lvl="1"/>
            <a:r>
              <a:rPr lang="en-US" dirty="0"/>
              <a:t>Execute required JS functions </a:t>
            </a:r>
          </a:p>
          <a:p>
            <a:pPr marL="360000" lvl="2" indent="0">
              <a:buNone/>
            </a:pPr>
            <a:r>
              <a:rPr lang="en-US" dirty="0"/>
              <a:t>as if they were Java methods</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222" y="1557520"/>
            <a:ext cx="696439" cy="27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56EE31-A32F-4E09-AA97-CAF5CA51845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415446" y="2045666"/>
            <a:ext cx="942117" cy="942117"/>
          </a:xfrm>
          <a:prstGeom prst="rect">
            <a:avLst/>
          </a:prstGeom>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0721" y="679966"/>
            <a:ext cx="2169374" cy="9737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2800" y="33835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116" y="3436796"/>
            <a:ext cx="761768" cy="7617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701550" y="3627442"/>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7989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8">
            <a:extLst>
              <a:ext uri="{FF2B5EF4-FFF2-40B4-BE49-F238E27FC236}">
                <a16:creationId xmlns:a16="http://schemas.microsoft.com/office/drawing/2014/main" id="{EF4A257A-78D5-4E32-8A89-2B149EB680BB}"/>
              </a:ext>
            </a:extLst>
          </p:cNvPr>
          <p:cNvPicPr>
            <a:picLocks noChangeAspect="1"/>
          </p:cNvPicPr>
          <p:nvPr/>
        </p:nvPicPr>
        <p:blipFill>
          <a:blip r:embed="rId3"/>
          <a:stretch>
            <a:fillRect/>
          </a:stretch>
        </p:blipFill>
        <p:spPr>
          <a:xfrm>
            <a:off x="399577" y="1526654"/>
            <a:ext cx="8344845" cy="2158150"/>
          </a:xfrm>
          <a:prstGeom prst="rect">
            <a:avLst/>
          </a:prstGeom>
        </p:spPr>
      </p:pic>
      <p:sp>
        <p:nvSpPr>
          <p:cNvPr id="19" name="Rectangle 18">
            <a:extLst>
              <a:ext uri="{FF2B5EF4-FFF2-40B4-BE49-F238E27FC236}">
                <a16:creationId xmlns:a16="http://schemas.microsoft.com/office/drawing/2014/main" id="{BE57FD51-EBDE-4714-9E92-3CAB9375B5EE}"/>
              </a:ext>
            </a:extLst>
          </p:cNvPr>
          <p:cNvSpPr/>
          <p:nvPr/>
        </p:nvSpPr>
        <p:spPr>
          <a:xfrm>
            <a:off x="1066901" y="2206426"/>
            <a:ext cx="7749928" cy="889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353A6F5E-6CE2-454D-8246-3E031EA909F9}"/>
              </a:ext>
            </a:extLst>
          </p:cNvPr>
          <p:cNvPicPr>
            <a:picLocks noChangeAspect="1"/>
          </p:cNvPicPr>
          <p:nvPr/>
        </p:nvPicPr>
        <p:blipFill rotWithShape="1">
          <a:blip r:embed="rId4"/>
          <a:srcRect r="16439"/>
          <a:stretch/>
        </p:blipFill>
        <p:spPr>
          <a:xfrm>
            <a:off x="123725" y="3756885"/>
            <a:ext cx="7640792" cy="782727"/>
          </a:xfrm>
          <a:prstGeom prst="rect">
            <a:avLst/>
          </a:prstGeom>
          <a:ln>
            <a:noFill/>
          </a:ln>
          <a:effectLst>
            <a:outerShdw blurRad="292100" dist="139700" dir="2700000" algn="tl" rotWithShape="0">
              <a:srgbClr val="333333">
                <a:alpha val="65000"/>
              </a:srgbClr>
            </a:outerShdw>
          </a:effectLst>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105" y="809876"/>
            <a:ext cx="1559265" cy="683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6441" y="1265766"/>
            <a:ext cx="1428750" cy="781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0757" y="1319052"/>
            <a:ext cx="761768" cy="744332"/>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835191" y="1509698"/>
            <a:ext cx="1015094" cy="43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descr="https://s14-eu5.startpage.com/wikioimage/4933aca61243a1fca8c819df801bee07.png">
            <a:extLst>
              <a:ext uri="{FF2B5EF4-FFF2-40B4-BE49-F238E27FC236}">
                <a16:creationId xmlns:a16="http://schemas.microsoft.com/office/drawing/2014/main" id="{E03299C3-B229-43CA-8482-91A8F26AF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2331" y="1182930"/>
            <a:ext cx="696439" cy="26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Polyglot </a:t>
            </a:r>
            <a:r>
              <a:rPr lang="nl-NL" err="1"/>
              <a:t>and</a:t>
            </a:r>
            <a:r>
              <a:rPr lang="nl-NL"/>
              <a:t> </a:t>
            </a:r>
            <a:r>
              <a:rPr lang="nl-NL" err="1"/>
              <a:t>Ahead</a:t>
            </a:r>
            <a:r>
              <a:rPr lang="nl-NL"/>
              <a:t> of Time </a:t>
            </a:r>
            <a:r>
              <a:rPr lang="nl-NL" err="1"/>
              <a:t>Compiled</a:t>
            </a:r>
            <a:r>
              <a:rPr lang="nl-NL"/>
              <a:t> Native </a:t>
            </a:r>
            <a:r>
              <a:rPr lang="nl-NL" err="1"/>
              <a:t>Binary</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nl-NL"/>
              <a:t>A </a:t>
            </a:r>
            <a:r>
              <a:rPr lang="nl-NL" err="1"/>
              <a:t>multi-lingual</a:t>
            </a:r>
            <a:r>
              <a:rPr lang="nl-NL"/>
              <a:t> or polyglot Java </a:t>
            </a:r>
            <a:r>
              <a:rPr lang="nl-NL" err="1"/>
              <a:t>application</a:t>
            </a:r>
            <a:r>
              <a:rPr lang="nl-NL"/>
              <a:t> </a:t>
            </a:r>
            <a:r>
              <a:rPr lang="nl-NL" err="1"/>
              <a:t>can</a:t>
            </a:r>
            <a:r>
              <a:rPr lang="nl-NL"/>
              <a:t> </a:t>
            </a:r>
            <a:r>
              <a:rPr lang="nl-NL" err="1"/>
              <a:t>be</a:t>
            </a:r>
            <a:r>
              <a:rPr lang="nl-NL"/>
              <a:t> </a:t>
            </a:r>
            <a:r>
              <a:rPr lang="nl-NL" err="1"/>
              <a:t>turned</a:t>
            </a:r>
            <a:r>
              <a:rPr lang="nl-NL"/>
              <a:t> </a:t>
            </a:r>
            <a:r>
              <a:rPr lang="nl-NL" err="1"/>
              <a:t>into</a:t>
            </a:r>
            <a:r>
              <a:rPr lang="nl-NL"/>
              <a:t> a Native </a:t>
            </a:r>
            <a:r>
              <a:rPr lang="nl-NL" err="1"/>
              <a:t>Binary</a:t>
            </a:r>
            <a:r>
              <a:rPr lang="nl-NL"/>
              <a:t> </a:t>
            </a:r>
            <a:r>
              <a:rPr lang="nl-NL" err="1"/>
              <a:t>Executable</a:t>
            </a:r>
            <a:r>
              <a:rPr lang="nl-NL"/>
              <a:t> </a:t>
            </a:r>
            <a:r>
              <a:rPr lang="nl-NL" err="1"/>
              <a:t>using</a:t>
            </a:r>
            <a:r>
              <a:rPr lang="nl-NL"/>
              <a:t> </a:t>
            </a:r>
            <a:r>
              <a:rPr lang="nl-NL" err="1"/>
              <a:t>GraalVM</a:t>
            </a:r>
            <a:r>
              <a:rPr lang="nl-NL"/>
              <a:t> </a:t>
            </a:r>
            <a:r>
              <a:rPr lang="nl-NL" err="1"/>
              <a:t>Ahead</a:t>
            </a:r>
            <a:r>
              <a:rPr lang="nl-NL"/>
              <a:t> of Time </a:t>
            </a:r>
            <a:r>
              <a:rPr lang="nl-NL" err="1"/>
              <a:t>compilation</a:t>
            </a:r>
            <a:endParaRPr lang="nl-NL"/>
          </a:p>
          <a:p>
            <a:pPr lvl="1"/>
            <a:r>
              <a:rPr lang="nl-NL" sz="1400"/>
              <a:t>Non JVM-</a:t>
            </a:r>
            <a:r>
              <a:rPr lang="nl-NL" sz="1400" err="1"/>
              <a:t>languages</a:t>
            </a:r>
            <a:r>
              <a:rPr lang="nl-NL" sz="1400"/>
              <a:t> </a:t>
            </a:r>
            <a:r>
              <a:rPr lang="nl-NL" sz="1400" err="1"/>
              <a:t>can</a:t>
            </a:r>
            <a:r>
              <a:rPr lang="nl-NL" sz="1400"/>
              <a:t> </a:t>
            </a:r>
            <a:r>
              <a:rPr lang="nl-NL" sz="1400" err="1"/>
              <a:t>be</a:t>
            </a:r>
            <a:r>
              <a:rPr lang="nl-NL" sz="1400"/>
              <a:t> </a:t>
            </a:r>
            <a:r>
              <a:rPr lang="nl-NL" sz="1400" err="1"/>
              <a:t>included</a:t>
            </a:r>
            <a:r>
              <a:rPr lang="nl-NL" sz="1400"/>
              <a:t> but are </a:t>
            </a:r>
            <a:r>
              <a:rPr lang="nl-NL" sz="1400" err="1"/>
              <a:t>not</a:t>
            </a:r>
            <a:r>
              <a:rPr lang="nl-NL" sz="1400"/>
              <a:t> </a:t>
            </a:r>
            <a:r>
              <a:rPr lang="nl-NL" sz="1400" err="1"/>
              <a:t>compiled</a:t>
            </a:r>
            <a:r>
              <a:rPr lang="nl-NL" sz="1400"/>
              <a:t> </a:t>
            </a:r>
            <a:r>
              <a:rPr lang="nl-NL" sz="1400" err="1"/>
              <a:t>ahead</a:t>
            </a:r>
            <a:r>
              <a:rPr lang="nl-NL" sz="1400"/>
              <a:t> of time</a:t>
            </a:r>
          </a:p>
          <a:p>
            <a:pPr lvl="1"/>
            <a:r>
              <a:rPr lang="nl-NL" sz="1400"/>
              <a:t>The </a:t>
            </a:r>
            <a:r>
              <a:rPr lang="nl-NL" sz="1400" err="1"/>
              <a:t>build</a:t>
            </a:r>
            <a:r>
              <a:rPr lang="nl-NL" sz="1400"/>
              <a:t> </a:t>
            </a:r>
            <a:r>
              <a:rPr lang="nl-NL" sz="1400" err="1"/>
              <a:t>process</a:t>
            </a:r>
            <a:r>
              <a:rPr lang="nl-NL" sz="1400"/>
              <a:t> for </a:t>
            </a:r>
            <a:r>
              <a:rPr lang="nl-NL" sz="1400" err="1"/>
              <a:t>the</a:t>
            </a:r>
            <a:r>
              <a:rPr lang="nl-NL" sz="1400"/>
              <a:t> </a:t>
            </a:r>
            <a:r>
              <a:rPr lang="nl-NL" sz="1400" err="1"/>
              <a:t>binary</a:t>
            </a:r>
            <a:r>
              <a:rPr lang="nl-NL" sz="1400"/>
              <a:t> </a:t>
            </a:r>
            <a:r>
              <a:rPr lang="nl-NL" sz="1400" err="1"/>
              <a:t>executable</a:t>
            </a:r>
            <a:r>
              <a:rPr lang="nl-NL" sz="1400"/>
              <a:t> takes long &amp; </a:t>
            </a:r>
            <a:r>
              <a:rPr lang="nl-NL" sz="1400" err="1"/>
              <a:t>uses</a:t>
            </a:r>
            <a:r>
              <a:rPr lang="nl-NL" sz="1400"/>
              <a:t> a lot of memory</a:t>
            </a:r>
          </a:p>
          <a:p>
            <a:r>
              <a:rPr lang="nl-NL"/>
              <a:t>The </a:t>
            </a:r>
            <a:r>
              <a:rPr lang="nl-NL" err="1"/>
              <a:t>outcome</a:t>
            </a:r>
            <a:r>
              <a:rPr lang="nl-NL"/>
              <a:t>: a single, smal[</a:t>
            </a:r>
            <a:r>
              <a:rPr lang="nl-NL" err="1"/>
              <a:t>lish</a:t>
            </a:r>
            <a:r>
              <a:rPr lang="nl-NL"/>
              <a:t>] file running on </a:t>
            </a:r>
            <a:r>
              <a:rPr lang="nl-NL" err="1"/>
              <a:t>plain</a:t>
            </a:r>
            <a:r>
              <a:rPr lang="nl-NL"/>
              <a:t> Linux </a:t>
            </a:r>
            <a:br>
              <a:rPr lang="nl-NL"/>
            </a:br>
            <a:r>
              <a:rPr lang="nl-NL" err="1"/>
              <a:t>with</a:t>
            </a:r>
            <a:r>
              <a:rPr lang="nl-NL"/>
              <a:t> </a:t>
            </a:r>
            <a:r>
              <a:rPr lang="nl-NL" err="1"/>
              <a:t>fast</a:t>
            </a:r>
            <a:r>
              <a:rPr lang="nl-NL"/>
              <a:t> startup &amp; low memory footprint</a:t>
            </a:r>
          </a:p>
          <a:p>
            <a:pPr lvl="1"/>
            <a:r>
              <a:rPr lang="nl-NL" sz="1400"/>
              <a:t>For </a:t>
            </a:r>
            <a:r>
              <a:rPr lang="nl-NL" sz="1400" err="1"/>
              <a:t>example</a:t>
            </a:r>
            <a:r>
              <a:rPr lang="nl-NL" sz="1400"/>
              <a:t> in Alpine Linux Container or in Linux </a:t>
            </a:r>
            <a:r>
              <a:rPr lang="nl-NL" sz="1400" err="1"/>
              <a:t>Binary</a:t>
            </a:r>
            <a:r>
              <a:rPr lang="nl-NL" sz="1400"/>
              <a:t> </a:t>
            </a:r>
            <a:r>
              <a:rPr lang="nl-NL" sz="1400" err="1"/>
              <a:t>Serverless</a:t>
            </a:r>
            <a:r>
              <a:rPr lang="nl-NL" sz="1400"/>
              <a:t> </a:t>
            </a:r>
            <a:r>
              <a:rPr lang="nl-NL" sz="1400" err="1"/>
              <a:t>Function</a:t>
            </a:r>
            <a:endParaRPr lang="nl-NL" sz="1400"/>
          </a:p>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0DB83D78-0DE3-449A-8A98-BF2C6E8B5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 t="13153" r="7230" b="33134"/>
          <a:stretch/>
        </p:blipFill>
        <p:spPr bwMode="auto">
          <a:xfrm>
            <a:off x="2363342" y="4574053"/>
            <a:ext cx="489997" cy="37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CE5B6928-AF6F-41C4-AF1F-D37CFD0DA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501" y="3557334"/>
            <a:ext cx="891246" cy="450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EDA8428-1CF1-4E28-B31B-0A8699FCD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178" y="3625026"/>
            <a:ext cx="443470" cy="40040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EA644B6-0560-42DF-BB88-514102D7DD68}"/>
              </a:ext>
            </a:extLst>
          </p:cNvPr>
          <p:cNvGrpSpPr/>
          <p:nvPr/>
        </p:nvGrpSpPr>
        <p:grpSpPr>
          <a:xfrm rot="20758321">
            <a:off x="3534808" y="3786292"/>
            <a:ext cx="411768" cy="318435"/>
            <a:chOff x="5457783" y="3422637"/>
            <a:chExt cx="1106568" cy="897242"/>
          </a:xfrm>
        </p:grpSpPr>
        <p:sp>
          <p:nvSpPr>
            <p:cNvPr id="13" name="Arrow: Right 12">
              <a:extLst>
                <a:ext uri="{FF2B5EF4-FFF2-40B4-BE49-F238E27FC236}">
                  <a16:creationId xmlns:a16="http://schemas.microsoft.com/office/drawing/2014/main" id="{F7658AC4-2BC6-411C-9CF9-0FBC8BED2321}"/>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14" name="Arrow: Right 13">
              <a:extLst>
                <a:ext uri="{FF2B5EF4-FFF2-40B4-BE49-F238E27FC236}">
                  <a16:creationId xmlns:a16="http://schemas.microsoft.com/office/drawing/2014/main" id="{FCF3C5F8-11F1-40C2-B6E7-4751D5FD7BAD}"/>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15" name="Rectangle: Rounded Corners 14">
            <a:extLst>
              <a:ext uri="{FF2B5EF4-FFF2-40B4-BE49-F238E27FC236}">
                <a16:creationId xmlns:a16="http://schemas.microsoft.com/office/drawing/2014/main" id="{86747940-8277-4CEC-9502-B404218956B7}"/>
              </a:ext>
            </a:extLst>
          </p:cNvPr>
          <p:cNvSpPr/>
          <p:nvPr/>
        </p:nvSpPr>
        <p:spPr>
          <a:xfrm>
            <a:off x="2831683" y="3688719"/>
            <a:ext cx="671706" cy="58423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700" err="1"/>
              <a:t>GraalVM</a:t>
            </a:r>
            <a:r>
              <a:rPr lang="nl-NL" sz="700"/>
              <a:t> Polyglot</a:t>
            </a:r>
            <a:endParaRPr lang="en-NL" sz="700"/>
          </a:p>
        </p:txBody>
      </p:sp>
      <p:sp>
        <p:nvSpPr>
          <p:cNvPr id="17" name="Arrow: Right 16">
            <a:extLst>
              <a:ext uri="{FF2B5EF4-FFF2-40B4-BE49-F238E27FC236}">
                <a16:creationId xmlns:a16="http://schemas.microsoft.com/office/drawing/2014/main" id="{313F0BE3-F2B6-4562-B420-F46A909323E4}"/>
              </a:ext>
            </a:extLst>
          </p:cNvPr>
          <p:cNvSpPr/>
          <p:nvPr/>
        </p:nvSpPr>
        <p:spPr>
          <a:xfrm>
            <a:off x="2372986" y="3854537"/>
            <a:ext cx="499222" cy="302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690BE74B-3E38-4613-B14D-7CABE9A686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1493" y="2973114"/>
            <a:ext cx="559950" cy="35159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7D4546F2-89E5-493E-9F8A-560F8FEDFEC0}"/>
              </a:ext>
            </a:extLst>
          </p:cNvPr>
          <p:cNvGrpSpPr/>
          <p:nvPr/>
        </p:nvGrpSpPr>
        <p:grpSpPr>
          <a:xfrm rot="14536893">
            <a:off x="2624042" y="3397695"/>
            <a:ext cx="392725" cy="333875"/>
            <a:chOff x="3243860" y="3619773"/>
            <a:chExt cx="1106568" cy="897242"/>
          </a:xfrm>
        </p:grpSpPr>
        <p:sp>
          <p:nvSpPr>
            <p:cNvPr id="21" name="Arrow: Right 20">
              <a:extLst>
                <a:ext uri="{FF2B5EF4-FFF2-40B4-BE49-F238E27FC236}">
                  <a16:creationId xmlns:a16="http://schemas.microsoft.com/office/drawing/2014/main" id="{6DA7C4AB-E28E-4DC1-8413-C9DE9056CD5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2" name="Arrow: Right 21">
              <a:extLst>
                <a:ext uri="{FF2B5EF4-FFF2-40B4-BE49-F238E27FC236}">
                  <a16:creationId xmlns:a16="http://schemas.microsoft.com/office/drawing/2014/main" id="{2A21A4E1-61AB-49F2-AE98-D18D5DA7B94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2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46AAE26C-4638-4CAB-9059-2BC5309F1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205" y="4600281"/>
            <a:ext cx="1079558" cy="3292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A847A40B-7F01-45F7-84AF-BF7324350BB5}"/>
              </a:ext>
            </a:extLst>
          </p:cNvPr>
          <p:cNvGrpSpPr/>
          <p:nvPr/>
        </p:nvGrpSpPr>
        <p:grpSpPr>
          <a:xfrm rot="14630362">
            <a:off x="3235606" y="4324319"/>
            <a:ext cx="392726" cy="333873"/>
            <a:chOff x="3243860" y="3619779"/>
            <a:chExt cx="1106569" cy="897236"/>
          </a:xfrm>
        </p:grpSpPr>
        <p:sp>
          <p:nvSpPr>
            <p:cNvPr id="25" name="Arrow: Right 24">
              <a:extLst>
                <a:ext uri="{FF2B5EF4-FFF2-40B4-BE49-F238E27FC236}">
                  <a16:creationId xmlns:a16="http://schemas.microsoft.com/office/drawing/2014/main" id="{1009746D-8239-4572-834C-1E414943D9B7}"/>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6" name="Arrow: Right 25">
              <a:extLst>
                <a:ext uri="{FF2B5EF4-FFF2-40B4-BE49-F238E27FC236}">
                  <a16:creationId xmlns:a16="http://schemas.microsoft.com/office/drawing/2014/main" id="{5E46BD6B-19FC-48C3-B9B6-EC0469DEA2D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grpSp>
        <p:nvGrpSpPr>
          <p:cNvPr id="28" name="Group 27">
            <a:extLst>
              <a:ext uri="{FF2B5EF4-FFF2-40B4-BE49-F238E27FC236}">
                <a16:creationId xmlns:a16="http://schemas.microsoft.com/office/drawing/2014/main" id="{4CA36472-6970-4D96-B1AA-CEE6498E98D0}"/>
              </a:ext>
            </a:extLst>
          </p:cNvPr>
          <p:cNvGrpSpPr/>
          <p:nvPr/>
        </p:nvGrpSpPr>
        <p:grpSpPr>
          <a:xfrm rot="18199741">
            <a:off x="2637237" y="4340315"/>
            <a:ext cx="392725" cy="333875"/>
            <a:chOff x="3243860" y="3619773"/>
            <a:chExt cx="1106568" cy="897242"/>
          </a:xfrm>
        </p:grpSpPr>
        <p:sp>
          <p:nvSpPr>
            <p:cNvPr id="29" name="Arrow: Right 28">
              <a:extLst>
                <a:ext uri="{FF2B5EF4-FFF2-40B4-BE49-F238E27FC236}">
                  <a16:creationId xmlns:a16="http://schemas.microsoft.com/office/drawing/2014/main" id="{7AF09B60-0A62-4160-A872-6B025D0A2713}"/>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30" name="Arrow: Right 29">
              <a:extLst>
                <a:ext uri="{FF2B5EF4-FFF2-40B4-BE49-F238E27FC236}">
                  <a16:creationId xmlns:a16="http://schemas.microsoft.com/office/drawing/2014/main" id="{5BB8517F-6BA2-4CDE-A387-F1A8516664A3}"/>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31"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44FC66E9-CC5B-49E4-B84B-09FF268E1A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3235" y="3943233"/>
            <a:ext cx="850635" cy="3833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8BEBDB7-DD50-4927-A154-5BE6AFEA4A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07" y="4211404"/>
            <a:ext cx="957618" cy="4323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6402748A-40B8-423B-9381-8298E8170D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941" y="4049197"/>
            <a:ext cx="777300" cy="287562"/>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EC7A6436-0B8D-49F1-AD0D-7E54050C17BB}"/>
              </a:ext>
            </a:extLst>
          </p:cNvPr>
          <p:cNvSpPr/>
          <p:nvPr/>
        </p:nvSpPr>
        <p:spPr>
          <a:xfrm rot="18014597">
            <a:off x="3263998" y="3469145"/>
            <a:ext cx="341051" cy="175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37" name="Picture 16" descr="https://s14-eu5.startpage.com/wikioimage/35e4caa3ab4a872292cb587b6e4ec893.png">
            <a:extLst>
              <a:ext uri="{FF2B5EF4-FFF2-40B4-BE49-F238E27FC236}">
                <a16:creationId xmlns:a16="http://schemas.microsoft.com/office/drawing/2014/main" id="{34BB4099-6243-4C47-91F6-9BC068F0CB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8737" y="2818205"/>
            <a:ext cx="283375" cy="2558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156ACA97-8DFE-43C3-9A01-8B41E8B614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7708" y="3194415"/>
            <a:ext cx="443470" cy="2836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4E44D1D9-EC81-4CD8-BF08-AEB5D02F9C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4551" y="2824682"/>
            <a:ext cx="359093" cy="18156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CEE43C2-B43C-40EE-A8E9-8D817AA28EAD}"/>
              </a:ext>
            </a:extLst>
          </p:cNvPr>
          <p:cNvGrpSpPr/>
          <p:nvPr/>
        </p:nvGrpSpPr>
        <p:grpSpPr>
          <a:xfrm rot="18171729">
            <a:off x="3735155" y="3095436"/>
            <a:ext cx="148575" cy="115524"/>
            <a:chOff x="5457783" y="3422637"/>
            <a:chExt cx="1106568" cy="897242"/>
          </a:xfrm>
        </p:grpSpPr>
        <p:sp>
          <p:nvSpPr>
            <p:cNvPr id="41" name="Arrow: Right 40">
              <a:extLst>
                <a:ext uri="{FF2B5EF4-FFF2-40B4-BE49-F238E27FC236}">
                  <a16:creationId xmlns:a16="http://schemas.microsoft.com/office/drawing/2014/main" id="{770D6AD6-F38D-4FBE-AB18-2D4036EC4AC8}"/>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42" name="Arrow: Right 41">
              <a:extLst>
                <a:ext uri="{FF2B5EF4-FFF2-40B4-BE49-F238E27FC236}">
                  <a16:creationId xmlns:a16="http://schemas.microsoft.com/office/drawing/2014/main" id="{17AA8772-0A69-4A21-85B7-C7F560354352}"/>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43" name="TextBox 42">
            <a:extLst>
              <a:ext uri="{FF2B5EF4-FFF2-40B4-BE49-F238E27FC236}">
                <a16:creationId xmlns:a16="http://schemas.microsoft.com/office/drawing/2014/main" id="{FCB30B3C-FDAB-470B-BB72-BA6C25182F41}"/>
              </a:ext>
            </a:extLst>
          </p:cNvPr>
          <p:cNvSpPr txBox="1"/>
          <p:nvPr/>
        </p:nvSpPr>
        <p:spPr>
          <a:xfrm>
            <a:off x="3862688" y="2758966"/>
            <a:ext cx="230739" cy="86028"/>
          </a:xfrm>
          <a:prstGeom prst="rect">
            <a:avLst/>
          </a:prstGeom>
          <a:noFill/>
        </p:spPr>
        <p:txBody>
          <a:bodyPr wrap="none" lIns="0" tIns="0" rIns="0" bIns="0" rtlCol="0">
            <a:spAutoFit/>
          </a:bodyPr>
          <a:lstStyle/>
          <a:p>
            <a:r>
              <a:rPr lang="nl-NL" sz="500"/>
              <a:t>Fortran</a:t>
            </a:r>
            <a:endParaRPr lang="en-NL" sz="500" err="1"/>
          </a:p>
        </p:txBody>
      </p:sp>
      <p:sp>
        <p:nvSpPr>
          <p:cNvPr id="44" name="TextBox 43">
            <a:extLst>
              <a:ext uri="{FF2B5EF4-FFF2-40B4-BE49-F238E27FC236}">
                <a16:creationId xmlns:a16="http://schemas.microsoft.com/office/drawing/2014/main" id="{B8D92FEC-D4FB-4CFF-8D93-402E15A46AC7}"/>
              </a:ext>
            </a:extLst>
          </p:cNvPr>
          <p:cNvSpPr txBox="1"/>
          <p:nvPr/>
        </p:nvSpPr>
        <p:spPr>
          <a:xfrm rot="5400000">
            <a:off x="3587800" y="2914850"/>
            <a:ext cx="234785" cy="87208"/>
          </a:xfrm>
          <a:prstGeom prst="rect">
            <a:avLst/>
          </a:prstGeom>
          <a:noFill/>
        </p:spPr>
        <p:txBody>
          <a:bodyPr wrap="none" lIns="0" tIns="0" rIns="0" bIns="0" rtlCol="0">
            <a:spAutoFit/>
          </a:bodyPr>
          <a:lstStyle/>
          <a:p>
            <a:r>
              <a:rPr lang="nl-NL" sz="500" err="1"/>
              <a:t>Haskell</a:t>
            </a:r>
            <a:endParaRPr lang="en-NL" sz="500" err="1"/>
          </a:p>
        </p:txBody>
      </p:sp>
      <p:pic>
        <p:nvPicPr>
          <p:cNvPr id="46"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C9204EA8-77C5-41DF-AEB6-6DB676737E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4520" y="2967914"/>
            <a:ext cx="326262" cy="331173"/>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Right 46">
            <a:extLst>
              <a:ext uri="{FF2B5EF4-FFF2-40B4-BE49-F238E27FC236}">
                <a16:creationId xmlns:a16="http://schemas.microsoft.com/office/drawing/2014/main" id="{6849FF79-72BA-4362-9A22-B4148B683CB1}"/>
              </a:ext>
            </a:extLst>
          </p:cNvPr>
          <p:cNvSpPr/>
          <p:nvPr/>
        </p:nvSpPr>
        <p:spPr>
          <a:xfrm>
            <a:off x="4799259" y="3619902"/>
            <a:ext cx="1871823" cy="1025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GraalVM</a:t>
            </a:r>
            <a:r>
              <a:rPr lang="nl-NL"/>
              <a:t> </a:t>
            </a:r>
          </a:p>
          <a:p>
            <a:pPr algn="ctr"/>
            <a:r>
              <a:rPr lang="nl-NL"/>
              <a:t>Native Image</a:t>
            </a:r>
            <a:endParaRPr lang="en-NL"/>
          </a:p>
        </p:txBody>
      </p:sp>
      <p:sp>
        <p:nvSpPr>
          <p:cNvPr id="48" name="Rectangle: Rounded Corners 47">
            <a:extLst>
              <a:ext uri="{FF2B5EF4-FFF2-40B4-BE49-F238E27FC236}">
                <a16:creationId xmlns:a16="http://schemas.microsoft.com/office/drawing/2014/main" id="{C929777B-44F9-4C52-A24F-A92A689E9C34}"/>
              </a:ext>
            </a:extLst>
          </p:cNvPr>
          <p:cNvSpPr/>
          <p:nvPr/>
        </p:nvSpPr>
        <p:spPr>
          <a:xfrm>
            <a:off x="6964315" y="3780756"/>
            <a:ext cx="1544293" cy="6337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a:t>(</a:t>
            </a:r>
            <a:r>
              <a:rPr lang="nl-NL" sz="1100" err="1"/>
              <a:t>binary</a:t>
            </a:r>
            <a:r>
              <a:rPr lang="nl-NL" sz="1100"/>
              <a:t> </a:t>
            </a:r>
            <a:r>
              <a:rPr lang="nl-NL" sz="1100" err="1"/>
              <a:t>executable</a:t>
            </a:r>
            <a:r>
              <a:rPr lang="nl-NL" sz="1100"/>
              <a:t>)</a:t>
            </a:r>
            <a:endParaRPr lang="nl-NL"/>
          </a:p>
          <a:p>
            <a:pPr algn="ctr"/>
            <a:r>
              <a:rPr lang="nl-NL" err="1"/>
              <a:t>application</a:t>
            </a:r>
            <a:endParaRPr lang="en-NL"/>
          </a:p>
        </p:txBody>
      </p:sp>
    </p:spTree>
    <p:extLst>
      <p:ext uri="{BB962C8B-B14F-4D97-AF65-F5344CB8AC3E}">
        <p14:creationId xmlns:p14="http://schemas.microsoft.com/office/powerpoint/2010/main" val="34570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500"/>
                                  </p:stCondLst>
                                  <p:childTnLst>
                                    <p:animEffect transition="out" filter="fade">
                                      <p:cBhvr>
                                        <p:cTn id="6" dur="1000" tmFilter="0, 0; .2, .5; .8, .5; 1, 0"/>
                                        <p:tgtEl>
                                          <p:spTgt spid="47"/>
                                        </p:tgtEl>
                                      </p:cBhvr>
                                    </p:animEffect>
                                    <p:animScale>
                                      <p:cBhvr>
                                        <p:cTn id="7" dur="500" autoRev="1" fill="hold"/>
                                        <p:tgtEl>
                                          <p:spTgt spid="47"/>
                                        </p:tgtEl>
                                      </p:cBhvr>
                                      <p:by x="105000" y="105000"/>
                                    </p:animScale>
                                  </p:childTnLst>
                                </p:cTn>
                              </p:par>
                              <p:par>
                                <p:cTn id="8" presetID="26" presetClass="emph" presetSubtype="0" fill="hold" grpId="0" nodeType="withEffect">
                                  <p:stCondLst>
                                    <p:cond delay="500"/>
                                  </p:stCondLst>
                                  <p:childTnLst>
                                    <p:animEffect transition="out" filter="fade">
                                      <p:cBhvr>
                                        <p:cTn id="9" dur="1000" tmFilter="0, 0; .2, .5; .8, .5; 1, 0"/>
                                        <p:tgtEl>
                                          <p:spTgt spid="48"/>
                                        </p:tgtEl>
                                      </p:cBhvr>
                                    </p:animEffect>
                                    <p:animScale>
                                      <p:cBhvr>
                                        <p:cTn id="10" dur="50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Polyglot </a:t>
            </a:r>
            <a:r>
              <a:rPr lang="nl-NL" err="1"/>
              <a:t>from</a:t>
            </a:r>
            <a:r>
              <a:rPr lang="nl-NL"/>
              <a:t> non-JVM </a:t>
            </a:r>
            <a:r>
              <a:rPr lang="nl-NL" err="1"/>
              <a:t>languages</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Any language running on </a:t>
            </a:r>
            <a:r>
              <a:rPr lang="en-US" err="1"/>
              <a:t>GraalVM</a:t>
            </a:r>
            <a:r>
              <a:rPr lang="en-US"/>
              <a:t> </a:t>
            </a:r>
            <a:br>
              <a:rPr lang="en-US"/>
            </a:br>
            <a:r>
              <a:rPr lang="en-US"/>
              <a:t>can participate in Polyglot interoperability</a:t>
            </a:r>
          </a:p>
          <a:p>
            <a:pPr lvl="1"/>
            <a:r>
              <a:rPr lang="en-US"/>
              <a:t>Evaluate &amp; Execute Snippets in other languages</a:t>
            </a:r>
          </a:p>
          <a:p>
            <a:pPr lvl="1"/>
            <a:r>
              <a:rPr lang="en-US"/>
              <a:t>Export data and objects through the Polyglot Map</a:t>
            </a:r>
            <a:br>
              <a:rPr lang="en-US"/>
            </a:br>
            <a:r>
              <a:rPr lang="en-US"/>
              <a:t>to other execution contexts</a:t>
            </a:r>
          </a:p>
          <a:p>
            <a:pPr lvl="1"/>
            <a:r>
              <a:rPr lang="en-US"/>
              <a:t>Import data and objects from</a:t>
            </a:r>
            <a:br>
              <a:rPr lang="en-US"/>
            </a:br>
            <a:r>
              <a:rPr lang="en-US"/>
              <a:t>the Polyglot Map from other</a:t>
            </a:r>
            <a:br>
              <a:rPr lang="en-US"/>
            </a:br>
            <a:r>
              <a:rPr lang="en-US"/>
              <a:t>language contexts</a:t>
            </a:r>
          </a:p>
          <a:p>
            <a:pPr lvl="2"/>
            <a:r>
              <a:rPr lang="en-US"/>
              <a:t>Read, write &amp; execute</a:t>
            </a:r>
          </a:p>
          <a:p>
            <a:pPr lvl="1"/>
            <a:r>
              <a:rPr lang="en-US"/>
              <a:t>Interacting with JVM based</a:t>
            </a:r>
            <a:br>
              <a:rPr lang="en-US"/>
            </a:br>
            <a:r>
              <a:rPr lang="en-US"/>
              <a:t>languages is slightly different</a:t>
            </a:r>
          </a:p>
          <a:p>
            <a:pPr lvl="2"/>
            <a:r>
              <a:rPr lang="en-US"/>
              <a:t>Use Java Type to construct native</a:t>
            </a:r>
            <a:br>
              <a:rPr lang="en-US"/>
            </a:br>
            <a:r>
              <a:rPr lang="en-US"/>
              <a:t>object based on a Java Class</a:t>
            </a:r>
          </a:p>
          <a:p>
            <a:pPr lvl="1"/>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21" y="2121553"/>
            <a:ext cx="1666651" cy="933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5774214" y="2773807"/>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365" y="1080488"/>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5741588">
            <a:off x="6057337" y="1845640"/>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36" y="2916404"/>
            <a:ext cx="854428" cy="42647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6623" y="3256476"/>
            <a:ext cx="962116" cy="48105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3085" y="3023003"/>
            <a:ext cx="892895" cy="365852"/>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014597">
            <a:off x="6932167" y="1984345"/>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0001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719998" y="288000"/>
            <a:ext cx="6913983" cy="504000"/>
          </a:xfrm>
        </p:spPr>
        <p:txBody>
          <a:bodyPr/>
          <a:lstStyle/>
          <a:p>
            <a:r>
              <a:rPr lang="nl-NL" dirty="0"/>
              <a:t>Polyglot </a:t>
            </a:r>
            <a:r>
              <a:rPr lang="nl-NL" dirty="0" err="1"/>
              <a:t>from</a:t>
            </a:r>
            <a:r>
              <a:rPr lang="nl-NL" dirty="0"/>
              <a:t> non-JVM </a:t>
            </a:r>
            <a:r>
              <a:rPr lang="nl-NL" dirty="0" err="1"/>
              <a:t>languages</a:t>
            </a:r>
            <a:br>
              <a:rPr lang="nl-NL" dirty="0"/>
            </a:br>
            <a:r>
              <a:rPr lang="nl-NL" dirty="0"/>
              <a:t>Dutch National </a:t>
            </a:r>
            <a:r>
              <a:rPr lang="nl-NL" dirty="0" err="1"/>
              <a:t>Police</a:t>
            </a:r>
            <a:r>
              <a:rPr lang="nl-NL" dirty="0"/>
              <a:t> Case: Scala </a:t>
            </a:r>
            <a:r>
              <a:rPr lang="nl-NL" dirty="0">
                <a:sym typeface="Wingdings" panose="05000000000000000000" pitchFamily="2" charset="2"/>
              </a:rPr>
              <a:t> (</a:t>
            </a:r>
            <a:r>
              <a:rPr lang="nl-NL" dirty="0" err="1">
                <a:sym typeface="Wingdings" panose="05000000000000000000" pitchFamily="2" charset="2"/>
              </a:rPr>
              <a:t>Fast</a:t>
            </a:r>
            <a:r>
              <a:rPr lang="nl-NL" dirty="0">
                <a:sym typeface="Wingdings" panose="05000000000000000000" pitchFamily="2" charset="2"/>
              </a:rPr>
              <a:t>)R on </a:t>
            </a:r>
            <a:r>
              <a:rPr lang="nl-NL" dirty="0" err="1">
                <a:sym typeface="Wingdings" panose="05000000000000000000" pitchFamily="2" charset="2"/>
              </a:rPr>
              <a:t>GraalVM</a:t>
            </a:r>
            <a:endParaRPr lang="en-NL" dirty="0"/>
          </a:p>
        </p:txBody>
      </p:sp>
      <p:sp>
        <p:nvSpPr>
          <p:cNvPr id="9" name="Content Placeholder 8">
            <a:extLst>
              <a:ext uri="{FF2B5EF4-FFF2-40B4-BE49-F238E27FC236}">
                <a16:creationId xmlns:a16="http://schemas.microsoft.com/office/drawing/2014/main" id="{5B24A080-9B81-401D-AD56-9275AD69B13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026"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7D7285C-48D5-48E8-A05E-1B6701C2C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520" y="850148"/>
            <a:ext cx="1974074" cy="1313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C1C7AFE-74F4-4E66-A1BE-C5872EADD968}"/>
              </a:ext>
            </a:extLst>
          </p:cNvPr>
          <p:cNvGrpSpPr/>
          <p:nvPr/>
        </p:nvGrpSpPr>
        <p:grpSpPr>
          <a:xfrm>
            <a:off x="468379" y="1506976"/>
            <a:ext cx="6560141" cy="2347464"/>
            <a:chOff x="2323800" y="2733980"/>
            <a:chExt cx="5225584" cy="1819789"/>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 t="13153" r="7230" b="33134"/>
            <a:stretch/>
          </p:blipFill>
          <p:spPr bwMode="auto">
            <a:xfrm>
              <a:off x="6198815" y="273398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E304F342-5560-4B22-B950-FEEDD1B857BC}"/>
                </a:ext>
              </a:extLst>
            </p:cNvPr>
            <p:cNvSpPr/>
            <p:nvPr/>
          </p:nvSpPr>
          <p:spPr>
            <a:xfrm>
              <a:off x="4603136" y="275263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26" name="Group 25">
              <a:extLst>
                <a:ext uri="{FF2B5EF4-FFF2-40B4-BE49-F238E27FC236}">
                  <a16:creationId xmlns:a16="http://schemas.microsoft.com/office/drawing/2014/main" id="{9CE63A00-3BA3-4B84-B79F-5E5CD0ECB5E5}"/>
                </a:ext>
              </a:extLst>
            </p:cNvPr>
            <p:cNvGrpSpPr/>
            <p:nvPr/>
          </p:nvGrpSpPr>
          <p:grpSpPr>
            <a:xfrm>
              <a:off x="4038806" y="2985717"/>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557" y="2876647"/>
              <a:ext cx="1572480" cy="64430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a:off x="5559507" y="2976902"/>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30" name="Picture 6" descr="https://s14-eu5.startpage.com/cgi-bin/serveimage?url=https%3A%2F%2Fencrypted-tbn0.gstatic.com%2Fimages%3Fq%3Dtbn%3AANd9GcSjwrYVD2emLK4yhzrzJTCohG1YbVQbhF1eOyjzJW0P4u6erl2D%26s&amp;sp=b577b5ba3d4b0defa1d7546f7c863588&amp;anticache=721007">
              <a:extLst>
                <a:ext uri="{FF2B5EF4-FFF2-40B4-BE49-F238E27FC236}">
                  <a16:creationId xmlns:a16="http://schemas.microsoft.com/office/drawing/2014/main" id="{2DB93EBC-43DF-416D-8F9B-8B49DB234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482" y="3622550"/>
              <a:ext cx="1646902" cy="9222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14-eu5.startpage.com/cgi-bin/serveimage?url=https%3A%2F%2Fencrypted-tbn0.gstatic.com%2Fimages%3Fq%3Dtbn%3AANd9GcTvtvcfe8ywbswHW7MnBgXvpTkNo6CcNhxXbGRQ-9vFH2dyLZeTeA%26s&amp;sp=490d46369a20daf1f08402d16e29a44f&amp;anticache=603254">
              <a:extLst>
                <a:ext uri="{FF2B5EF4-FFF2-40B4-BE49-F238E27FC236}">
                  <a16:creationId xmlns:a16="http://schemas.microsoft.com/office/drawing/2014/main" id="{38DAF605-7075-41A4-B91E-2F4480DDE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800" y="3581165"/>
              <a:ext cx="1715005" cy="972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718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798585" y="3314486"/>
            <a:ext cx="680009" cy="577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Polyglot </a:t>
            </a:r>
            <a:r>
              <a:rPr lang="nl-NL" err="1"/>
              <a:t>from</a:t>
            </a:r>
            <a:r>
              <a:rPr lang="nl-NL"/>
              <a:t> </a:t>
            </a:r>
            <a:r>
              <a:rPr lang="nl-NL" err="1"/>
              <a:t>JavaScript</a:t>
            </a:r>
            <a:r>
              <a:rPr lang="nl-NL"/>
              <a:t> </a:t>
            </a:r>
            <a:r>
              <a:rPr lang="nl-NL" err="1"/>
              <a:t>to</a:t>
            </a:r>
            <a:r>
              <a:rPr lang="nl-NL"/>
              <a:t> Graal </a:t>
            </a:r>
            <a:r>
              <a:rPr lang="nl-NL" err="1"/>
              <a:t>Truffle</a:t>
            </a:r>
            <a:r>
              <a:rPr lang="nl-NL"/>
              <a:t> </a:t>
            </a:r>
            <a:r>
              <a:rPr lang="nl-NL" err="1"/>
              <a:t>Languages</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err="1"/>
              <a:t>Polyglot.eval</a:t>
            </a:r>
            <a:r>
              <a:rPr lang="en-US"/>
              <a:t> can execute any language snippet</a:t>
            </a:r>
          </a:p>
          <a:p>
            <a:pPr lvl="1"/>
            <a:r>
              <a:rPr lang="en-US"/>
              <a:t>It returns data objects (to read/write) or functions (that can be executed)</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sp>
        <p:nvSpPr>
          <p:cNvPr id="13" name="Rectangle: Rounded Corners 12">
            <a:extLst>
              <a:ext uri="{FF2B5EF4-FFF2-40B4-BE49-F238E27FC236}">
                <a16:creationId xmlns:a16="http://schemas.microsoft.com/office/drawing/2014/main" id="{E304F342-5560-4B22-B950-FEEDD1B857BC}"/>
              </a:ext>
            </a:extLst>
          </p:cNvPr>
          <p:cNvSpPr/>
          <p:nvPr/>
        </p:nvSpPr>
        <p:spPr>
          <a:xfrm>
            <a:off x="6573634" y="2184001"/>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424" y="1533306"/>
            <a:ext cx="680009" cy="4728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141363E-4AC2-48F9-B80C-B18E9906F20B}"/>
              </a:ext>
            </a:extLst>
          </p:cNvPr>
          <p:cNvSpPr/>
          <p:nvPr/>
        </p:nvSpPr>
        <p:spPr>
          <a:xfrm rot="19085079">
            <a:off x="7409495" y="1968965"/>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049" y="2638408"/>
            <a:ext cx="1537091" cy="5191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CE63A00-3BA3-4B84-B79F-5E5CD0ECB5E5}"/>
              </a:ext>
            </a:extLst>
          </p:cNvPr>
          <p:cNvGrpSpPr/>
          <p:nvPr/>
        </p:nvGrpSpPr>
        <p:grpSpPr>
          <a:xfrm>
            <a:off x="6004924" y="2461949"/>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Arrow: Right 17">
            <a:extLst>
              <a:ext uri="{FF2B5EF4-FFF2-40B4-BE49-F238E27FC236}">
                <a16:creationId xmlns:a16="http://schemas.microsoft.com/office/drawing/2014/main" id="{ABA5C109-A883-4057-8BE6-98D6F927B87D}"/>
              </a:ext>
            </a:extLst>
          </p:cNvPr>
          <p:cNvSpPr/>
          <p:nvPr/>
        </p:nvSpPr>
        <p:spPr>
          <a:xfrm rot="10800000" flipH="1">
            <a:off x="7354947" y="2692959"/>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BF08832E-A6C1-4ADD-AFD4-1B3142199C2C}"/>
              </a:ext>
            </a:extLst>
          </p:cNvPr>
          <p:cNvSpPr/>
          <p:nvPr/>
        </p:nvSpPr>
        <p:spPr>
          <a:xfrm rot="2466072">
            <a:off x="7328745" y="3174642"/>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Snagit_SNG863">
            <a:extLst>
              <a:ext uri="{FF2B5EF4-FFF2-40B4-BE49-F238E27FC236}">
                <a16:creationId xmlns:a16="http://schemas.microsoft.com/office/drawing/2014/main" id="{ADC2CDD4-53D7-4EC9-8B81-D7C2D046A037}"/>
              </a:ext>
            </a:extLst>
          </p:cNvPr>
          <p:cNvPicPr>
            <a:picLocks noChangeAspect="1"/>
          </p:cNvPicPr>
          <p:nvPr/>
        </p:nvPicPr>
        <p:blipFill>
          <a:blip r:embed="rId5"/>
          <a:stretch>
            <a:fillRect/>
          </a:stretch>
        </p:blipFill>
        <p:spPr>
          <a:xfrm>
            <a:off x="169505" y="1507300"/>
            <a:ext cx="5006774" cy="3078747"/>
          </a:xfrm>
          <a:prstGeom prst="rect">
            <a:avLst/>
          </a:prstGeom>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276" y="2229033"/>
            <a:ext cx="974040" cy="974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17808A5-0E5E-4F78-BDD8-4E12FB1776A9}"/>
              </a:ext>
            </a:extLst>
          </p:cNvPr>
          <p:cNvPicPr>
            <a:picLocks noChangeAspect="1"/>
          </p:cNvPicPr>
          <p:nvPr/>
        </p:nvPicPr>
        <p:blipFill>
          <a:blip r:embed="rId7"/>
          <a:stretch>
            <a:fillRect/>
          </a:stretch>
        </p:blipFill>
        <p:spPr>
          <a:xfrm>
            <a:off x="4013084" y="3971079"/>
            <a:ext cx="4032241" cy="845745"/>
          </a:xfrm>
          <a:prstGeom prst="rect">
            <a:avLst/>
          </a:prstGeom>
          <a:ln>
            <a:noFill/>
          </a:ln>
          <a:effectLst>
            <a:outerShdw blurRad="292100" dist="139700" dir="2700000" algn="tl" rotWithShape="0">
              <a:srgbClr val="333333">
                <a:alpha val="65000"/>
              </a:srgbClr>
            </a:outerShdw>
          </a:effectLst>
        </p:spPr>
      </p:pic>
      <p:pic>
        <p:nvPicPr>
          <p:cNvPr id="48"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CC5E173E-F499-499E-8F1D-B95D83F0A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65" y="1832920"/>
            <a:ext cx="249176" cy="1732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82F304C9-4938-41BE-AB71-250AD719E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25371" y="1533306"/>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79FB6C31-5D40-433E-B5EB-9B35682C9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35585" y="3971079"/>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9396ACD-716F-4428-86FA-5C52C884EC7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389" y="1660015"/>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D3FDAC8-F630-4B68-8C67-A68F11182E2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48294" y="2785419"/>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56742B7-E60A-4ECF-81EF-BEBBCB30F33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0941" y="3391251"/>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2B6F2E-5B96-4506-8018-153F57EF0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9" y="1132513"/>
            <a:ext cx="409181" cy="40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871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 (</a:t>
            </a:r>
            <a:r>
              <a:rPr lang="nl-NL" err="1"/>
              <a:t>and</a:t>
            </a:r>
            <a:r>
              <a:rPr lang="nl-NL"/>
              <a:t> </a:t>
            </a:r>
            <a:r>
              <a:rPr lang="nl-NL" err="1"/>
              <a:t>others</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err="1"/>
              <a:t>GraalVM</a:t>
            </a:r>
            <a:r>
              <a:rPr lang="en-US" dirty="0"/>
              <a:t> can run Node &amp; JS applications</a:t>
            </a:r>
          </a:p>
          <a:p>
            <a:pPr lvl="1"/>
            <a:r>
              <a:rPr lang="en-US" dirty="0" err="1"/>
              <a:t>GraalJS</a:t>
            </a:r>
            <a:r>
              <a:rPr lang="en-US" dirty="0"/>
              <a:t> /</a:t>
            </a:r>
            <a:r>
              <a:rPr lang="en-US" dirty="0" err="1"/>
              <a:t>GraalVM</a:t>
            </a:r>
            <a:r>
              <a:rPr lang="en-US" dirty="0"/>
              <a:t> can replace V8 as interpreter &amp; execution engine</a:t>
            </a:r>
          </a:p>
          <a:p>
            <a:pPr lvl="1"/>
            <a:r>
              <a:rPr lang="en-US" dirty="0" err="1"/>
              <a:t>GraalJS</a:t>
            </a:r>
            <a:r>
              <a:rPr lang="en-US" dirty="0"/>
              <a:t> runs Java Byte code on JVM</a:t>
            </a:r>
          </a:p>
          <a:p>
            <a:pPr lvl="2"/>
            <a:r>
              <a:rPr lang="en-US" dirty="0"/>
              <a:t>This engine is a Java application that works on any Java 8+ implementation</a:t>
            </a:r>
          </a:p>
          <a:p>
            <a:pPr lvl="1"/>
            <a:r>
              <a:rPr lang="en-US" dirty="0"/>
              <a:t>Can run faster and better scalable to big memory structures</a:t>
            </a:r>
          </a:p>
          <a:p>
            <a:pPr lvl="2"/>
            <a:r>
              <a:rPr lang="en-US" dirty="0"/>
              <a:t>However: it may need some warmup time to reach peak performance</a:t>
            </a:r>
          </a:p>
          <a:p>
            <a:pPr lvl="1"/>
            <a:r>
              <a:rPr lang="en-US" dirty="0" err="1"/>
              <a:t>GraalVM</a:t>
            </a:r>
            <a:r>
              <a:rPr lang="en-US" dirty="0"/>
              <a:t> 19.3: based on Node </a:t>
            </a:r>
            <a:r>
              <a:rPr lang="nl-NL" dirty="0"/>
              <a:t>12.10 </a:t>
            </a:r>
            <a:r>
              <a:rPr lang="nl-NL" dirty="0" err="1"/>
              <a:t>and</a:t>
            </a:r>
            <a:r>
              <a:rPr lang="nl-NL" dirty="0"/>
              <a:t> </a:t>
            </a:r>
            <a:r>
              <a:rPr lang="en-US" dirty="0"/>
              <a:t>ECMAScript 2019 compliant</a:t>
            </a:r>
          </a:p>
          <a:p>
            <a:r>
              <a:rPr lang="en-US" dirty="0"/>
              <a:t>Node application running with </a:t>
            </a:r>
            <a:r>
              <a:rPr lang="en-US" dirty="0" err="1"/>
              <a:t>GraalVM</a:t>
            </a:r>
            <a:r>
              <a:rPr lang="en-US" dirty="0"/>
              <a:t> can leverage </a:t>
            </a:r>
            <a:r>
              <a:rPr lang="en-US" dirty="0" err="1"/>
              <a:t>GraalVMs</a:t>
            </a:r>
            <a:r>
              <a:rPr lang="en-US" dirty="0"/>
              <a:t> Polyglot – with Java as well as other languages (R, Ruby, Python, C++, …)</a:t>
            </a:r>
          </a:p>
          <a:p>
            <a:pPr lvl="1"/>
            <a:r>
              <a:rPr lang="en-US" dirty="0"/>
              <a:t>Evaluate Code Snippets, Instantiate Objects, Share Data</a:t>
            </a:r>
          </a:p>
          <a:p>
            <a:pPr marL="180000" lvl="1" indent="0">
              <a:buNone/>
            </a:pPr>
            <a:endParaRPr lang="en-US"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692" y="3968883"/>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C764231-552C-4700-A56C-EF5805ACE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206" y="3909848"/>
            <a:ext cx="918170" cy="91817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0039C79F-C8E6-4672-BF4C-EA5FD211ACE3}"/>
              </a:ext>
            </a:extLst>
          </p:cNvPr>
          <p:cNvSpPr/>
          <p:nvPr/>
        </p:nvSpPr>
        <p:spPr>
          <a:xfrm flipH="1">
            <a:off x="6610076" y="4241898"/>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102" y="3537387"/>
            <a:ext cx="1093898" cy="6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a:latin typeface="Robot"/>
              </a:rPr>
              <a:t>Oh  boy, we </a:t>
            </a:r>
            <a:r>
              <a:rPr lang="nl-NL" dirty="0" err="1">
                <a:latin typeface="Robot"/>
              </a:rPr>
              <a:t>will</a:t>
            </a:r>
            <a:r>
              <a:rPr lang="nl-NL" dirty="0">
                <a:latin typeface="Robot"/>
              </a:rPr>
              <a:t> </a:t>
            </a:r>
            <a:r>
              <a:rPr lang="nl-NL" dirty="0" err="1">
                <a:latin typeface="Robot"/>
              </a:rPr>
              <a:t>be</a:t>
            </a:r>
            <a:r>
              <a:rPr lang="nl-NL" dirty="0">
                <a:latin typeface="Robot"/>
              </a:rPr>
              <a:t> in </a:t>
            </a:r>
            <a:r>
              <a:rPr lang="nl-NL" dirty="0" err="1">
                <a:latin typeface="Robot"/>
              </a:rPr>
              <a:t>so</a:t>
            </a:r>
            <a:r>
              <a:rPr lang="nl-NL" dirty="0">
                <a:latin typeface="Robot"/>
              </a:rPr>
              <a:t> </a:t>
            </a:r>
            <a:r>
              <a:rPr lang="nl-NL" dirty="0" err="1">
                <a:latin typeface="Robot"/>
              </a:rPr>
              <a:t>much</a:t>
            </a:r>
            <a:r>
              <a:rPr lang="nl-NL" dirty="0">
                <a:latin typeface="Robot"/>
              </a:rPr>
              <a:t> </a:t>
            </a:r>
            <a:r>
              <a:rPr lang="nl-NL" dirty="0" err="1">
                <a:latin typeface="Robot"/>
              </a:rPr>
              <a:t>trouble</a:t>
            </a:r>
            <a:r>
              <a:rPr lang="nl-NL" dirty="0">
                <a:latin typeface="Robot"/>
              </a:rPr>
              <a:t>…</a:t>
            </a:r>
            <a:endParaRPr lang="en-US" dirty="0">
              <a:latin typeface="Robot"/>
            </a:endParaRPr>
          </a:p>
        </p:txBody>
      </p:sp>
      <p:sp>
        <p:nvSpPr>
          <p:cNvPr id="3" name="Content Placeholder 2">
            <a:extLst>
              <a:ext uri="{FF2B5EF4-FFF2-40B4-BE49-F238E27FC236}">
                <a16:creationId xmlns:a16="http://schemas.microsoft.com/office/drawing/2014/main" id="{FBD40DF1-DCC5-45AD-92C3-E8FA2366A36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30" name="Picture 6" descr="https://s14-eu5.startpage.com/cgi-bin/serveimage?url=https:%2F%2Fi.dailymail.co.uk%2Fi%2Fpix%2F2017%2F03%2F20%2F16%2F3E76358100000578-4332066-Weighing_in_at_500lbs_of_spaghetti_150_gallons_of_sauce_and_50lb-a-3_1490026501734.jpg&amp;sp=c181cc58c9107e752b3792052057e455">
            <a:extLst>
              <a:ext uri="{FF2B5EF4-FFF2-40B4-BE49-F238E27FC236}">
                <a16:creationId xmlns:a16="http://schemas.microsoft.com/office/drawing/2014/main" id="{AC78F9B2-963C-4B53-A322-A261FF093A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031" y="966439"/>
            <a:ext cx="6477496" cy="361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9762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a:t>
            </a:r>
            <a:endParaRPr lang="en-NL"/>
          </a:p>
        </p:txBody>
      </p:sp>
      <p:sp>
        <p:nvSpPr>
          <p:cNvPr id="3" name="Content Placeholder 2">
            <a:extLst>
              <a:ext uri="{FF2B5EF4-FFF2-40B4-BE49-F238E27FC236}">
                <a16:creationId xmlns:a16="http://schemas.microsoft.com/office/drawing/2014/main" id="{71891E6F-7B84-4743-B8CD-86219663D5C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507" y="3162116"/>
            <a:ext cx="1104481" cy="6185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A5D99DBC-831F-47D8-BF59-994BF69859DC}"/>
              </a:ext>
            </a:extLst>
          </p:cNvPr>
          <p:cNvSpPr/>
          <p:nvPr/>
        </p:nvSpPr>
        <p:spPr>
          <a:xfrm>
            <a:off x="1705159"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6998DCA9-6B29-41F6-854D-C78C36DB9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27" y="3096926"/>
            <a:ext cx="1116077" cy="6837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Down 20">
            <a:extLst>
              <a:ext uri="{FF2B5EF4-FFF2-40B4-BE49-F238E27FC236}">
                <a16:creationId xmlns:a16="http://schemas.microsoft.com/office/drawing/2014/main" id="{82A416DC-FAC6-45C3-B2B8-69EC5617AD21}"/>
              </a:ext>
            </a:extLst>
          </p:cNvPr>
          <p:cNvSpPr/>
          <p:nvPr/>
        </p:nvSpPr>
        <p:spPr>
          <a:xfrm>
            <a:off x="697567"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5"/>
          <a:stretch>
            <a:fillRect/>
          </a:stretch>
        </p:blipFill>
        <p:spPr>
          <a:xfrm>
            <a:off x="249865" y="2428370"/>
            <a:ext cx="7775400" cy="312486"/>
          </a:xfrm>
          <a:prstGeom prst="rect">
            <a:avLst/>
          </a:prstGeom>
        </p:spPr>
      </p:pic>
      <p:pic>
        <p:nvPicPr>
          <p:cNvPr id="13" name="Snagit_SNG840">
            <a:extLst>
              <a:ext uri="{FF2B5EF4-FFF2-40B4-BE49-F238E27FC236}">
                <a16:creationId xmlns:a16="http://schemas.microsoft.com/office/drawing/2014/main" id="{2FA1A5CF-B5F8-4F89-AD3A-8EFEAE2E9D9E}"/>
              </a:ext>
            </a:extLst>
          </p:cNvPr>
          <p:cNvPicPr>
            <a:picLocks noChangeAspect="1"/>
          </p:cNvPicPr>
          <p:nvPr/>
        </p:nvPicPr>
        <p:blipFill>
          <a:blip r:embed="rId6">
            <a:duotone>
              <a:schemeClr val="accent2">
                <a:shade val="45000"/>
                <a:satMod val="135000"/>
              </a:schemeClr>
              <a:prstClr val="white"/>
            </a:duotone>
          </a:blip>
          <a:stretch>
            <a:fillRect/>
          </a:stretch>
        </p:blipFill>
        <p:spPr>
          <a:xfrm>
            <a:off x="4194073" y="4098523"/>
            <a:ext cx="4787853" cy="827530"/>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7"/>
          <a:stretch>
            <a:fillRect/>
          </a:stretch>
        </p:blipFill>
        <p:spPr>
          <a:xfrm>
            <a:off x="6434810" y="832235"/>
            <a:ext cx="2287766" cy="1471878"/>
          </a:xfrm>
          <a:prstGeom prst="rect">
            <a:avLst/>
          </a:prstGeom>
        </p:spPr>
      </p:pic>
      <p:sp>
        <p:nvSpPr>
          <p:cNvPr id="26" name="Rectangle: Rounded Corners 25">
            <a:extLst>
              <a:ext uri="{FF2B5EF4-FFF2-40B4-BE49-F238E27FC236}">
                <a16:creationId xmlns:a16="http://schemas.microsoft.com/office/drawing/2014/main" id="{C11A3EBC-CFF9-401F-B832-561767D8AA67}"/>
              </a:ext>
            </a:extLst>
          </p:cNvPr>
          <p:cNvSpPr/>
          <p:nvPr/>
        </p:nvSpPr>
        <p:spPr>
          <a:xfrm>
            <a:off x="123725" y="3870434"/>
            <a:ext cx="1079075"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err="1"/>
              <a:t>GraalJS</a:t>
            </a:r>
            <a:endParaRPr lang="en-NL"/>
          </a:p>
        </p:txBody>
      </p:sp>
      <p:sp>
        <p:nvSpPr>
          <p:cNvPr id="30" name="Rectangle: Rounded Corners 29">
            <a:extLst>
              <a:ext uri="{FF2B5EF4-FFF2-40B4-BE49-F238E27FC236}">
                <a16:creationId xmlns:a16="http://schemas.microsoft.com/office/drawing/2014/main" id="{FA4D8A36-C025-467A-981D-55DF5DA84AB8}"/>
              </a:ext>
            </a:extLst>
          </p:cNvPr>
          <p:cNvSpPr/>
          <p:nvPr/>
        </p:nvSpPr>
        <p:spPr>
          <a:xfrm>
            <a:off x="139992" y="4310932"/>
            <a:ext cx="2333996" cy="4502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a:t>JVM &amp; </a:t>
            </a:r>
            <a:r>
              <a:rPr lang="nl-NL" err="1"/>
              <a:t>GraalVM</a:t>
            </a:r>
            <a:endParaRPr lang="en-NL"/>
          </a:p>
        </p:txBody>
      </p:sp>
      <p:sp>
        <p:nvSpPr>
          <p:cNvPr id="31" name="Rectangle: Rounded Corners 30">
            <a:extLst>
              <a:ext uri="{FF2B5EF4-FFF2-40B4-BE49-F238E27FC236}">
                <a16:creationId xmlns:a16="http://schemas.microsoft.com/office/drawing/2014/main" id="{AAAD38AE-0B9E-482A-80E1-1358C124465F}"/>
              </a:ext>
            </a:extLst>
          </p:cNvPr>
          <p:cNvSpPr/>
          <p:nvPr/>
        </p:nvSpPr>
        <p:spPr>
          <a:xfrm>
            <a:off x="1261250" y="3880053"/>
            <a:ext cx="1207508"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a:t>Java 8 </a:t>
            </a:r>
            <a:r>
              <a:rPr lang="nl-NL" err="1"/>
              <a:t>APIs</a:t>
            </a:r>
            <a:endParaRPr lang="en-NL"/>
          </a:p>
        </p:txBody>
      </p:sp>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2973" y="1892997"/>
            <a:ext cx="619103" cy="37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8" grpId="0" animBg="1"/>
      <p:bldP spid="19" grpId="0" animBg="1"/>
      <p:bldP spid="21" grpId="0" animBg="1"/>
      <p:bldP spid="22" grpId="0" animBg="1"/>
      <p:bldP spid="23" grpId="0" animBg="1"/>
      <p:bldP spid="28" grpId="0" animBg="1"/>
      <p:bldP spid="26" grpId="0" animBg="1"/>
      <p:bldP spid="30" grpId="0" animBg="1"/>
      <p:bldP spid="3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a:t>
            </a:r>
            <a:endParaRPr lang="en-NL"/>
          </a:p>
        </p:txBody>
      </p:sp>
      <p:sp>
        <p:nvSpPr>
          <p:cNvPr id="9" name="Content Placeholder 8">
            <a:extLst>
              <a:ext uri="{FF2B5EF4-FFF2-40B4-BE49-F238E27FC236}">
                <a16:creationId xmlns:a16="http://schemas.microsoft.com/office/drawing/2014/main" id="{5930AD86-CFAB-4277-B903-9B9FF0AD3F5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4"/>
          <a:stretch>
            <a:fillRect/>
          </a:stretch>
        </p:blipFill>
        <p:spPr>
          <a:xfrm>
            <a:off x="249865" y="2428370"/>
            <a:ext cx="7775400" cy="312486"/>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5"/>
          <a:stretch>
            <a:fillRect/>
          </a:stretch>
        </p:blipFill>
        <p:spPr>
          <a:xfrm>
            <a:off x="5178972" y="684880"/>
            <a:ext cx="3661965" cy="2355995"/>
          </a:xfrm>
          <a:prstGeom prst="rect">
            <a:avLst/>
          </a:prstGeom>
        </p:spPr>
      </p:pic>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659" y="2428370"/>
            <a:ext cx="874155" cy="5355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07C0339-387C-4E56-9695-5DFC05D34BAC}"/>
              </a:ext>
            </a:extLst>
          </p:cNvPr>
          <p:cNvSpPr/>
          <p:nvPr/>
        </p:nvSpPr>
        <p:spPr>
          <a:xfrm>
            <a:off x="5510048" y="1088966"/>
            <a:ext cx="3263462" cy="3124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 name="Snagit_SNG852">
            <a:extLst>
              <a:ext uri="{FF2B5EF4-FFF2-40B4-BE49-F238E27FC236}">
                <a16:creationId xmlns:a16="http://schemas.microsoft.com/office/drawing/2014/main" id="{3C24D58F-5B3F-419C-8237-ADFA69AC5C5B}"/>
              </a:ext>
            </a:extLst>
          </p:cNvPr>
          <p:cNvPicPr>
            <a:picLocks noChangeAspect="1"/>
          </p:cNvPicPr>
          <p:nvPr/>
        </p:nvPicPr>
        <p:blipFill>
          <a:blip r:embed="rId6"/>
          <a:stretch>
            <a:fillRect/>
          </a:stretch>
        </p:blipFill>
        <p:spPr>
          <a:xfrm>
            <a:off x="107142" y="2696120"/>
            <a:ext cx="4456174" cy="2159380"/>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EE2DFB91-CDAB-49FD-B50F-739567C06318}"/>
              </a:ext>
            </a:extLst>
          </p:cNvPr>
          <p:cNvSpPr/>
          <p:nvPr/>
        </p:nvSpPr>
        <p:spPr>
          <a:xfrm>
            <a:off x="6193131" y="2110656"/>
            <a:ext cx="1191836" cy="185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E4E76009-C524-4A13-ADD1-273320FAF17C}"/>
              </a:ext>
            </a:extLst>
          </p:cNvPr>
          <p:cNvSpPr/>
          <p:nvPr/>
        </p:nvSpPr>
        <p:spPr>
          <a:xfrm>
            <a:off x="584580" y="4207727"/>
            <a:ext cx="1244220" cy="169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791AA175-8F1E-46A0-9A47-0878291F8808}"/>
              </a:ext>
            </a:extLst>
          </p:cNvPr>
          <p:cNvSpPr/>
          <p:nvPr/>
        </p:nvSpPr>
        <p:spPr>
          <a:xfrm>
            <a:off x="1412488" y="1199618"/>
            <a:ext cx="4103649" cy="1922723"/>
          </a:xfrm>
          <a:custGeom>
            <a:avLst/>
            <a:gdLst>
              <a:gd name="connsiteX0" fmla="*/ 4103649 w 4103649"/>
              <a:gd name="connsiteY0" fmla="*/ 19582 h 1922723"/>
              <a:gd name="connsiteX1" fmla="*/ 1665249 w 4103649"/>
              <a:gd name="connsiteY1" fmla="*/ 220304 h 1922723"/>
              <a:gd name="connsiteX2" fmla="*/ 1717288 w 4103649"/>
              <a:gd name="connsiteY2" fmla="*/ 1588187 h 1922723"/>
              <a:gd name="connsiteX3" fmla="*/ 0 w 4103649"/>
              <a:gd name="connsiteY3" fmla="*/ 1922723 h 1922723"/>
            </a:gdLst>
            <a:ahLst/>
            <a:cxnLst>
              <a:cxn ang="0">
                <a:pos x="connsiteX0" y="connsiteY0"/>
              </a:cxn>
              <a:cxn ang="0">
                <a:pos x="connsiteX1" y="connsiteY1"/>
              </a:cxn>
              <a:cxn ang="0">
                <a:pos x="connsiteX2" y="connsiteY2"/>
              </a:cxn>
              <a:cxn ang="0">
                <a:pos x="connsiteX3" y="connsiteY3"/>
              </a:cxn>
            </a:cxnLst>
            <a:rect l="l" t="t" r="r" b="b"/>
            <a:pathLst>
              <a:path w="4103649" h="1922723">
                <a:moveTo>
                  <a:pt x="4103649" y="19582"/>
                </a:moveTo>
                <a:cubicBezTo>
                  <a:pt x="3083312" y="-10774"/>
                  <a:pt x="2062976" y="-41130"/>
                  <a:pt x="1665249" y="220304"/>
                </a:cubicBezTo>
                <a:cubicBezTo>
                  <a:pt x="1267522" y="481738"/>
                  <a:pt x="1994829" y="1304451"/>
                  <a:pt x="1717288" y="1588187"/>
                </a:cubicBezTo>
                <a:cubicBezTo>
                  <a:pt x="1439747" y="1871923"/>
                  <a:pt x="719873" y="1897323"/>
                  <a:pt x="0" y="1922723"/>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3480C47-EDDD-45FB-A4BE-3653D5C01760}"/>
              </a:ext>
            </a:extLst>
          </p:cNvPr>
          <p:cNvSpPr/>
          <p:nvPr/>
        </p:nvSpPr>
        <p:spPr>
          <a:xfrm>
            <a:off x="1865971" y="1997430"/>
            <a:ext cx="4304370" cy="2392190"/>
          </a:xfrm>
          <a:custGeom>
            <a:avLst/>
            <a:gdLst>
              <a:gd name="connsiteX0" fmla="*/ 4304370 w 4304370"/>
              <a:gd name="connsiteY0" fmla="*/ 225380 h 2392190"/>
              <a:gd name="connsiteX1" fmla="*/ 3114907 w 4304370"/>
              <a:gd name="connsiteY1" fmla="*/ 173341 h 2392190"/>
              <a:gd name="connsiteX2" fmla="*/ 2921619 w 4304370"/>
              <a:gd name="connsiteY2" fmla="*/ 2143390 h 2392190"/>
              <a:gd name="connsiteX3" fmla="*/ 0 w 4304370"/>
              <a:gd name="connsiteY3" fmla="*/ 2299507 h 2392190"/>
            </a:gdLst>
            <a:ahLst/>
            <a:cxnLst>
              <a:cxn ang="0">
                <a:pos x="connsiteX0" y="connsiteY0"/>
              </a:cxn>
              <a:cxn ang="0">
                <a:pos x="connsiteX1" y="connsiteY1"/>
              </a:cxn>
              <a:cxn ang="0">
                <a:pos x="connsiteX2" y="connsiteY2"/>
              </a:cxn>
              <a:cxn ang="0">
                <a:pos x="connsiteX3" y="connsiteY3"/>
              </a:cxn>
            </a:cxnLst>
            <a:rect l="l" t="t" r="r" b="b"/>
            <a:pathLst>
              <a:path w="4304370" h="2392190">
                <a:moveTo>
                  <a:pt x="4304370" y="225380"/>
                </a:moveTo>
                <a:cubicBezTo>
                  <a:pt x="3824867" y="39526"/>
                  <a:pt x="3345365" y="-146327"/>
                  <a:pt x="3114907" y="173341"/>
                </a:cubicBezTo>
                <a:cubicBezTo>
                  <a:pt x="2884449" y="493009"/>
                  <a:pt x="3440770" y="1789029"/>
                  <a:pt x="2921619" y="2143390"/>
                </a:cubicBezTo>
                <a:cubicBezTo>
                  <a:pt x="2402468" y="2497751"/>
                  <a:pt x="1201234" y="2398629"/>
                  <a:pt x="0" y="2299507"/>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5" name="Speech Bubble: Rectangle 24">
            <a:extLst>
              <a:ext uri="{FF2B5EF4-FFF2-40B4-BE49-F238E27FC236}">
                <a16:creationId xmlns:a16="http://schemas.microsoft.com/office/drawing/2014/main" id="{82DE2C6A-BDF8-4BC4-9042-24EACF4925D3}"/>
              </a:ext>
            </a:extLst>
          </p:cNvPr>
          <p:cNvSpPr/>
          <p:nvPr/>
        </p:nvSpPr>
        <p:spPr>
          <a:xfrm>
            <a:off x="2566596" y="921834"/>
            <a:ext cx="1796505" cy="461216"/>
          </a:xfrm>
          <a:prstGeom prst="wedgeRectCallout">
            <a:avLst>
              <a:gd name="adj1" fmla="val 116960"/>
              <a:gd name="adj2" fmla="val -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t>Get </a:t>
            </a:r>
            <a:r>
              <a:rPr lang="nl-NL" sz="1050" err="1"/>
              <a:t>hold</a:t>
            </a:r>
            <a:r>
              <a:rPr lang="nl-NL" sz="1050"/>
              <a:t> of Java Class </a:t>
            </a:r>
            <a:r>
              <a:rPr lang="nl-NL" sz="1050" err="1"/>
              <a:t>and</a:t>
            </a:r>
            <a:r>
              <a:rPr lang="nl-NL" sz="1050"/>
              <a:t> </a:t>
            </a:r>
            <a:r>
              <a:rPr lang="nl-NL" sz="1050" err="1"/>
              <a:t>instantiate</a:t>
            </a:r>
            <a:r>
              <a:rPr lang="nl-NL" sz="1050"/>
              <a:t> Java Object</a:t>
            </a:r>
            <a:endParaRPr lang="en-NL" sz="1050"/>
          </a:p>
        </p:txBody>
      </p:sp>
      <p:sp>
        <p:nvSpPr>
          <p:cNvPr id="34" name="Speech Bubble: Rectangle 33">
            <a:extLst>
              <a:ext uri="{FF2B5EF4-FFF2-40B4-BE49-F238E27FC236}">
                <a16:creationId xmlns:a16="http://schemas.microsoft.com/office/drawing/2014/main" id="{CF0AE498-9D15-4C08-9D4D-940055D41070}"/>
              </a:ext>
            </a:extLst>
          </p:cNvPr>
          <p:cNvSpPr/>
          <p:nvPr/>
        </p:nvSpPr>
        <p:spPr>
          <a:xfrm>
            <a:off x="7384967" y="1513887"/>
            <a:ext cx="1689021" cy="461216"/>
          </a:xfrm>
          <a:prstGeom prst="wedgeRectCallout">
            <a:avLst>
              <a:gd name="adj1" fmla="val -52062"/>
              <a:gd name="adj2" fmla="val 98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err="1"/>
              <a:t>Invoke</a:t>
            </a:r>
            <a:r>
              <a:rPr lang="nl-NL" sz="1050"/>
              <a:t> </a:t>
            </a:r>
            <a:r>
              <a:rPr lang="nl-NL" sz="1050" err="1"/>
              <a:t>method</a:t>
            </a:r>
            <a:r>
              <a:rPr lang="nl-NL" sz="1050"/>
              <a:t> on Object </a:t>
            </a:r>
            <a:r>
              <a:rPr lang="nl-NL" sz="1050" err="1"/>
              <a:t>and</a:t>
            </a:r>
            <a:r>
              <a:rPr lang="nl-NL" sz="1050"/>
              <a:t> get String </a:t>
            </a:r>
            <a:r>
              <a:rPr lang="nl-NL" sz="1050" err="1"/>
              <a:t>returned</a:t>
            </a:r>
            <a:endParaRPr lang="en-NL" sz="1050"/>
          </a:p>
        </p:txBody>
      </p:sp>
    </p:spTree>
    <p:extLst>
      <p:ext uri="{BB962C8B-B14F-4D97-AF65-F5344CB8AC3E}">
        <p14:creationId xmlns:p14="http://schemas.microsoft.com/office/powerpoint/2010/main" val="37189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3" grpId="0" animBg="1"/>
      <p:bldP spid="15" grpId="0" animBg="1"/>
      <p:bldP spid="16" grpId="0" animBg="1"/>
      <p:bldP spid="25" grpId="0" animBg="1"/>
      <p:bldP spid="3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Conclusion</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On Stage December 2019 - HOW AND WHY GRAALVM</a:t>
            </a:r>
            <a:endParaRPr lang="nl-NL"/>
          </a:p>
        </p:txBody>
      </p:sp>
      <p:sp>
        <p:nvSpPr>
          <p:cNvPr id="8" name="Picture Placeholder 7">
            <a:extLst>
              <a:ext uri="{FF2B5EF4-FFF2-40B4-BE49-F238E27FC236}">
                <a16:creationId xmlns:a16="http://schemas.microsoft.com/office/drawing/2014/main" id="{7E3F28CC-6494-4A93-9FCD-D59E925DC701}"/>
              </a:ext>
            </a:extLst>
          </p:cNvPr>
          <p:cNvSpPr>
            <a:spLocks noGrp="1"/>
          </p:cNvSpPr>
          <p:nvPr>
            <p:ph type="pic" idx="1"/>
          </p:nvPr>
        </p:nvSpPr>
        <p:spPr/>
      </p:sp>
      <p:grpSp>
        <p:nvGrpSpPr>
          <p:cNvPr id="11" name="Google Shape;206;g622123aab7_0_86">
            <a:extLst>
              <a:ext uri="{FF2B5EF4-FFF2-40B4-BE49-F238E27FC236}">
                <a16:creationId xmlns:a16="http://schemas.microsoft.com/office/drawing/2014/main" id="{9CD082E0-1172-452B-88D5-F4005ABE0174}"/>
              </a:ext>
            </a:extLst>
          </p:cNvPr>
          <p:cNvGrpSpPr/>
          <p:nvPr/>
        </p:nvGrpSpPr>
        <p:grpSpPr>
          <a:xfrm>
            <a:off x="7070475" y="3178220"/>
            <a:ext cx="1137525" cy="1347636"/>
            <a:chOff x="123725" y="140625"/>
            <a:chExt cx="1137525" cy="1347636"/>
          </a:xfrm>
        </p:grpSpPr>
        <p:pic>
          <p:nvPicPr>
            <p:cNvPr id="12" name="Google Shape;207;g622123aab7_0_86" descr="JFALL2015.ai">
              <a:extLst>
                <a:ext uri="{FF2B5EF4-FFF2-40B4-BE49-F238E27FC236}">
                  <a16:creationId xmlns:a16="http://schemas.microsoft.com/office/drawing/2014/main" id="{ADA064AE-0FD6-442A-ACCC-F9B810DA28F3}"/>
                </a:ext>
              </a:extLst>
            </p:cNvPr>
            <p:cNvPicPr preferRelativeResize="0"/>
            <p:nvPr/>
          </p:nvPicPr>
          <p:blipFill rotWithShape="1">
            <a:blip r:embed="rId2">
              <a:alphaModFix/>
            </a:blip>
            <a:srcRect l="32637" t="25850" r="40989" b="30297"/>
            <a:stretch/>
          </p:blipFill>
          <p:spPr>
            <a:xfrm>
              <a:off x="123725" y="140625"/>
              <a:ext cx="1137525" cy="1347625"/>
            </a:xfrm>
            <a:prstGeom prst="rect">
              <a:avLst/>
            </a:prstGeom>
            <a:noFill/>
            <a:ln>
              <a:noFill/>
            </a:ln>
          </p:spPr>
        </p:pic>
        <p:sp>
          <p:nvSpPr>
            <p:cNvPr id="13" name="Google Shape;208;g622123aab7_0_86">
              <a:extLst>
                <a:ext uri="{FF2B5EF4-FFF2-40B4-BE49-F238E27FC236}">
                  <a16:creationId xmlns:a16="http://schemas.microsoft.com/office/drawing/2014/main" id="{33E6D57A-888D-4FC4-A43B-98A48902FCFF}"/>
                </a:ext>
              </a:extLst>
            </p:cNvPr>
            <p:cNvSpPr/>
            <p:nvPr/>
          </p:nvSpPr>
          <p:spPr>
            <a:xfrm>
              <a:off x="462700" y="1211361"/>
              <a:ext cx="740100" cy="276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nl-NL" sz="1200">
                  <a:solidFill>
                    <a:schemeClr val="dk1"/>
                  </a:solidFill>
                  <a:latin typeface="Roboto"/>
                  <a:ea typeface="Roboto"/>
                  <a:cs typeface="Roboto"/>
                  <a:sym typeface="Roboto"/>
                </a:rPr>
                <a:t>#jfall</a:t>
              </a:r>
              <a:endParaRPr>
                <a:latin typeface="Roboto"/>
                <a:ea typeface="Roboto"/>
                <a:cs typeface="Roboto"/>
                <a:sym typeface="Roboto"/>
              </a:endParaRPr>
            </a:p>
          </p:txBody>
        </p:sp>
      </p:grpSp>
      <p:pic>
        <p:nvPicPr>
          <p:cNvPr id="14" name="Picture 13">
            <a:extLst>
              <a:ext uri="{FF2B5EF4-FFF2-40B4-BE49-F238E27FC236}">
                <a16:creationId xmlns:a16="http://schemas.microsoft.com/office/drawing/2014/main" id="{1BCFF629-54CC-45FA-9A81-C9B2E1A72676}"/>
              </a:ext>
            </a:extLst>
          </p:cNvPr>
          <p:cNvPicPr>
            <a:picLocks noChangeAspect="1"/>
          </p:cNvPicPr>
          <p:nvPr/>
        </p:nvPicPr>
        <p:blipFill rotWithShape="1">
          <a:blip r:embed="rId3"/>
          <a:srcRect r="11231"/>
          <a:stretch/>
        </p:blipFill>
        <p:spPr>
          <a:xfrm>
            <a:off x="7009006" y="3178209"/>
            <a:ext cx="1414994" cy="13476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465251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Quick </a:t>
            </a:r>
            <a:r>
              <a:rPr lang="nl-NL" err="1"/>
              <a:t>Recap</a:t>
            </a:r>
            <a:r>
              <a:rPr lang="nl-NL"/>
              <a:t> – </a:t>
            </a:r>
            <a:r>
              <a:rPr lang="nl-NL" err="1"/>
              <a:t>What</a:t>
            </a:r>
            <a:r>
              <a:rPr lang="nl-NL"/>
              <a:t> is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720003" y="936000"/>
            <a:ext cx="8193410" cy="3780000"/>
          </a:xfrm>
        </p:spPr>
        <p:txBody>
          <a:bodyPr/>
          <a:lstStyle/>
          <a:p>
            <a:r>
              <a:rPr lang="en-US" dirty="0"/>
              <a:t>Thomas </a:t>
            </a:r>
            <a:r>
              <a:rPr lang="en-US" dirty="0" err="1"/>
              <a:t>Wuerthinger</a:t>
            </a:r>
            <a:r>
              <a:rPr lang="en-US" dirty="0"/>
              <a:t>: “a new virtual machine that is trying to execute many languages faster”</a:t>
            </a:r>
          </a:p>
          <a:p>
            <a:r>
              <a:rPr lang="en-US" dirty="0"/>
              <a:t>JIT Foundation for the Long Term Evolution of </a:t>
            </a:r>
            <a:r>
              <a:rPr lang="en-US" dirty="0" err="1"/>
              <a:t>HotSpot</a:t>
            </a:r>
            <a:r>
              <a:rPr lang="en-US" dirty="0"/>
              <a:t> JVM</a:t>
            </a:r>
          </a:p>
          <a:p>
            <a:pPr lvl="1"/>
            <a:r>
              <a:rPr lang="en-US" dirty="0"/>
              <a:t>Stable, observable, manageable and maintainable JVM </a:t>
            </a:r>
            <a:br>
              <a:rPr lang="en-US" dirty="0"/>
            </a:br>
            <a:r>
              <a:rPr lang="en-US" dirty="0"/>
              <a:t>with optimizations for modern Java and JVM language patterns</a:t>
            </a:r>
          </a:p>
          <a:p>
            <a:r>
              <a:rPr lang="en-US" dirty="0"/>
              <a:t>Serverless Java</a:t>
            </a:r>
          </a:p>
          <a:p>
            <a:pPr lvl="1"/>
            <a:r>
              <a:rPr lang="en-US" dirty="0"/>
              <a:t>Small footprint, rapid startup time, simple &amp; small run time</a:t>
            </a:r>
          </a:p>
          <a:p>
            <a:r>
              <a:rPr lang="en-US" dirty="0"/>
              <a:t>Interoperability platform aka Polyglot VM</a:t>
            </a:r>
          </a:p>
          <a:p>
            <a:pPr lvl="1"/>
            <a:r>
              <a:rPr lang="en-US" dirty="0"/>
              <a:t>Run and interact between many languages</a:t>
            </a:r>
          </a:p>
          <a:p>
            <a:r>
              <a:rPr lang="en-US" dirty="0"/>
              <a:t>Bonus features</a:t>
            </a:r>
          </a:p>
          <a:p>
            <a:pPr lvl="1"/>
            <a:r>
              <a:rPr lang="en-US" dirty="0"/>
              <a:t>Custom DSL</a:t>
            </a:r>
          </a:p>
          <a:p>
            <a:pPr lvl="1"/>
            <a:r>
              <a:rPr lang="en-US" dirty="0"/>
              <a:t>Native interaction between C/C++ and Java</a:t>
            </a:r>
          </a:p>
          <a:p>
            <a:pPr lvl="1"/>
            <a:r>
              <a:rPr lang="en-US" dirty="0"/>
              <a:t>Polyglot Tools: Debugger (with Chrome Dev Tools), </a:t>
            </a:r>
            <a:br>
              <a:rPr lang="en-US" dirty="0"/>
            </a:br>
            <a:r>
              <a:rPr lang="en-US" dirty="0"/>
              <a:t>Profiler, </a:t>
            </a:r>
            <a:r>
              <a:rPr lang="en-US" dirty="0" err="1"/>
              <a:t>GraalVM</a:t>
            </a:r>
            <a:r>
              <a:rPr lang="en-US" dirty="0"/>
              <a:t> </a:t>
            </a:r>
            <a:r>
              <a:rPr lang="en-US" dirty="0" err="1"/>
              <a:t>VisualVM</a:t>
            </a:r>
            <a:r>
              <a:rPr lang="en-US" dirty="0"/>
              <a:t>, </a:t>
            </a:r>
            <a:r>
              <a:rPr lang="nl-NL" dirty="0" err="1"/>
              <a:t>Ideal</a:t>
            </a:r>
            <a:r>
              <a:rPr lang="nl-NL" dirty="0"/>
              <a:t> </a:t>
            </a:r>
            <a:r>
              <a:rPr lang="nl-NL" dirty="0" err="1"/>
              <a:t>Graph</a:t>
            </a:r>
            <a:r>
              <a:rPr lang="nl-NL" dirty="0"/>
              <a:t> </a:t>
            </a:r>
            <a:r>
              <a:rPr lang="nl-NL" dirty="0" err="1"/>
              <a:t>Visualizer</a:t>
            </a:r>
            <a:r>
              <a:rPr lang="nl-NL" dirty="0"/>
              <a:t>, </a:t>
            </a:r>
            <a:br>
              <a:rPr lang="nl-NL" dirty="0"/>
            </a:br>
            <a:r>
              <a:rPr lang="nl-NL" dirty="0"/>
              <a:t>Visual Studio Code extension for </a:t>
            </a:r>
            <a:r>
              <a:rPr lang="nl-NL" dirty="0" err="1"/>
              <a:t>GraalVM</a:t>
            </a:r>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10" name="Snagit_SNG847">
            <a:extLst>
              <a:ext uri="{FF2B5EF4-FFF2-40B4-BE49-F238E27FC236}">
                <a16:creationId xmlns:a16="http://schemas.microsoft.com/office/drawing/2014/main" id="{D4A39855-ED27-4B68-961B-B4DDB04FB033}"/>
              </a:ext>
            </a:extLst>
          </p:cNvPr>
          <p:cNvPicPr>
            <a:picLocks noChangeAspect="1"/>
          </p:cNvPicPr>
          <p:nvPr/>
        </p:nvPicPr>
        <p:blipFill>
          <a:blip r:embed="rId3"/>
          <a:stretch>
            <a:fillRect/>
          </a:stretch>
        </p:blipFill>
        <p:spPr>
          <a:xfrm>
            <a:off x="6325300" y="3293072"/>
            <a:ext cx="2753060" cy="1562428"/>
          </a:xfrm>
          <a:prstGeom prst="rect">
            <a:avLst/>
          </a:prstGeom>
        </p:spPr>
      </p:pic>
      <p:sp>
        <p:nvSpPr>
          <p:cNvPr id="11" name="Rectangle 10">
            <a:extLst>
              <a:ext uri="{FF2B5EF4-FFF2-40B4-BE49-F238E27FC236}">
                <a16:creationId xmlns:a16="http://schemas.microsoft.com/office/drawing/2014/main" id="{42DC0A40-B1EC-419B-8E35-3E410E7B97FB}"/>
              </a:ext>
            </a:extLst>
          </p:cNvPr>
          <p:cNvSpPr/>
          <p:nvPr/>
        </p:nvSpPr>
        <p:spPr>
          <a:xfrm>
            <a:off x="7343998" y="288000"/>
            <a:ext cx="1346996" cy="4033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2F91C8D-6DCA-4FE9-AA61-D4FE4B77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638" y="-237095"/>
            <a:ext cx="3238384" cy="1453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DB6DDED2-D11E-4E40-9C86-6F06260CFD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6417" y="1527594"/>
            <a:ext cx="1346996" cy="13469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276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What’s</a:t>
            </a:r>
            <a:r>
              <a:rPr lang="nl-NL"/>
              <a:t> Next?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720003" y="936000"/>
            <a:ext cx="7794823" cy="3780000"/>
          </a:xfrm>
        </p:spPr>
        <p:txBody>
          <a:bodyPr/>
          <a:lstStyle/>
          <a:p>
            <a:r>
              <a:rPr lang="en-US" dirty="0" err="1"/>
              <a:t>GraalVM</a:t>
            </a:r>
            <a:r>
              <a:rPr lang="en-US" dirty="0"/>
              <a:t> runtime and native binary for Serverless frameworks and </a:t>
            </a:r>
            <a:r>
              <a:rPr lang="en-US" dirty="0" err="1"/>
              <a:t>FaaS</a:t>
            </a:r>
            <a:endParaRPr lang="en-US" dirty="0"/>
          </a:p>
          <a:p>
            <a:pPr lvl="1"/>
            <a:r>
              <a:rPr lang="en-US" dirty="0"/>
              <a:t>Project </a:t>
            </a:r>
            <a:r>
              <a:rPr lang="en-US" dirty="0" err="1"/>
              <a:t>Fn</a:t>
            </a:r>
            <a:r>
              <a:rPr lang="en-US" dirty="0"/>
              <a:t> provides </a:t>
            </a:r>
            <a:r>
              <a:rPr lang="en-US" dirty="0" err="1"/>
              <a:t>GraalVM</a:t>
            </a:r>
            <a:r>
              <a:rPr lang="en-US" dirty="0"/>
              <a:t> support today, native image can run on many </a:t>
            </a:r>
            <a:r>
              <a:rPr lang="en-US" dirty="0" err="1"/>
              <a:t>FaaS</a:t>
            </a:r>
            <a:endParaRPr lang="en-US" dirty="0"/>
          </a:p>
          <a:p>
            <a:r>
              <a:rPr lang="en-US" dirty="0" err="1"/>
              <a:t>GraalVM</a:t>
            </a:r>
            <a:r>
              <a:rPr lang="en-US" dirty="0"/>
              <a:t> further AOT support in many Java frameworks</a:t>
            </a:r>
          </a:p>
          <a:p>
            <a:pPr lvl="1"/>
            <a:r>
              <a:rPr lang="en-US" dirty="0"/>
              <a:t>Spring 5.3 </a:t>
            </a:r>
            <a:r>
              <a:rPr lang="en-US" dirty="0" err="1"/>
              <a:t>GraalVM</a:t>
            </a:r>
            <a:r>
              <a:rPr lang="en-US" dirty="0"/>
              <a:t> Native Image support – 1H 2020 (Initial support since 5.1)</a:t>
            </a:r>
          </a:p>
          <a:p>
            <a:r>
              <a:rPr lang="en-US" dirty="0"/>
              <a:t>Oracle Database has preview with Multi Language Engine for Stored Procedures in Python, JavaScript and more</a:t>
            </a:r>
          </a:p>
          <a:p>
            <a:r>
              <a:rPr lang="en-US" dirty="0"/>
              <a:t>Oracle WebLogic 14 plans to support </a:t>
            </a:r>
            <a:r>
              <a:rPr lang="en-US" dirty="0" err="1"/>
              <a:t>GraalVM</a:t>
            </a:r>
            <a:r>
              <a:rPr lang="en-US" dirty="0"/>
              <a:t> as its runtime</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Picture 8">
            <a:extLst>
              <a:ext uri="{FF2B5EF4-FFF2-40B4-BE49-F238E27FC236}">
                <a16:creationId xmlns:a16="http://schemas.microsoft.com/office/drawing/2014/main" id="{9CF9764C-1EDE-41F2-B6AA-6320F53D00F7}"/>
              </a:ext>
            </a:extLst>
          </p:cNvPr>
          <p:cNvPicPr>
            <a:picLocks noChangeAspect="1"/>
          </p:cNvPicPr>
          <p:nvPr/>
        </p:nvPicPr>
        <p:blipFill>
          <a:blip r:embed="rId2"/>
          <a:stretch>
            <a:fillRect/>
          </a:stretch>
        </p:blipFill>
        <p:spPr>
          <a:xfrm>
            <a:off x="2458281" y="3611526"/>
            <a:ext cx="6576630" cy="1249788"/>
          </a:xfrm>
          <a:prstGeom prst="rect">
            <a:avLst/>
          </a:prstGeom>
        </p:spPr>
      </p:pic>
      <p:sp>
        <p:nvSpPr>
          <p:cNvPr id="10" name="Scroll: Horizontal 9">
            <a:extLst>
              <a:ext uri="{FF2B5EF4-FFF2-40B4-BE49-F238E27FC236}">
                <a16:creationId xmlns:a16="http://schemas.microsoft.com/office/drawing/2014/main" id="{AA648570-F698-4C5D-B191-EF365B82E89C}"/>
              </a:ext>
            </a:extLst>
          </p:cNvPr>
          <p:cNvSpPr/>
          <p:nvPr/>
        </p:nvSpPr>
        <p:spPr>
          <a:xfrm rot="20730054">
            <a:off x="4065729" y="2938475"/>
            <a:ext cx="2059257" cy="3960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19th November 2019</a:t>
            </a:r>
            <a:endParaRPr lang="en-NL" dirty="0"/>
          </a:p>
        </p:txBody>
      </p:sp>
      <p:sp>
        <p:nvSpPr>
          <p:cNvPr id="11" name="Freeform: Shape 10">
            <a:extLst>
              <a:ext uri="{FF2B5EF4-FFF2-40B4-BE49-F238E27FC236}">
                <a16:creationId xmlns:a16="http://schemas.microsoft.com/office/drawing/2014/main" id="{91BDF4AA-14BD-48B8-8FDA-A0A2C7A1A92E}"/>
              </a:ext>
            </a:extLst>
          </p:cNvPr>
          <p:cNvSpPr/>
          <p:nvPr/>
        </p:nvSpPr>
        <p:spPr>
          <a:xfrm>
            <a:off x="4120228" y="3560377"/>
            <a:ext cx="258673" cy="312234"/>
          </a:xfrm>
          <a:custGeom>
            <a:avLst/>
            <a:gdLst>
              <a:gd name="connsiteX0" fmla="*/ 28026 w 258673"/>
              <a:gd name="connsiteY0" fmla="*/ 312234 h 312234"/>
              <a:gd name="connsiteX1" fmla="*/ 20592 w 258673"/>
              <a:gd name="connsiteY1" fmla="*/ 170985 h 312234"/>
              <a:gd name="connsiteX2" fmla="*/ 258485 w 258673"/>
              <a:gd name="connsiteY2" fmla="*/ 59473 h 312234"/>
              <a:gd name="connsiteX3" fmla="*/ 65197 w 258673"/>
              <a:gd name="connsiteY3" fmla="*/ 0 h 312234"/>
            </a:gdLst>
            <a:ahLst/>
            <a:cxnLst>
              <a:cxn ang="0">
                <a:pos x="connsiteX0" y="connsiteY0"/>
              </a:cxn>
              <a:cxn ang="0">
                <a:pos x="connsiteX1" y="connsiteY1"/>
              </a:cxn>
              <a:cxn ang="0">
                <a:pos x="connsiteX2" y="connsiteY2"/>
              </a:cxn>
              <a:cxn ang="0">
                <a:pos x="connsiteX3" y="connsiteY3"/>
              </a:cxn>
            </a:cxnLst>
            <a:rect l="l" t="t" r="r" b="b"/>
            <a:pathLst>
              <a:path w="258673" h="312234">
                <a:moveTo>
                  <a:pt x="28026" y="312234"/>
                </a:moveTo>
                <a:cubicBezTo>
                  <a:pt x="5104" y="262673"/>
                  <a:pt x="-17818" y="213112"/>
                  <a:pt x="20592" y="170985"/>
                </a:cubicBezTo>
                <a:cubicBezTo>
                  <a:pt x="59002" y="128858"/>
                  <a:pt x="251051" y="87970"/>
                  <a:pt x="258485" y="59473"/>
                </a:cubicBezTo>
                <a:cubicBezTo>
                  <a:pt x="265919" y="30976"/>
                  <a:pt x="50329" y="54517"/>
                  <a:pt x="651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Scroll: Horizontal 7">
            <a:extLst>
              <a:ext uri="{FF2B5EF4-FFF2-40B4-BE49-F238E27FC236}">
                <a16:creationId xmlns:a16="http://schemas.microsoft.com/office/drawing/2014/main" id="{EB8C4EFC-2826-47ED-B5CF-A43962E252B2}"/>
              </a:ext>
            </a:extLst>
          </p:cNvPr>
          <p:cNvSpPr/>
          <p:nvPr/>
        </p:nvSpPr>
        <p:spPr>
          <a:xfrm rot="20730054">
            <a:off x="4662745" y="2912900"/>
            <a:ext cx="2059257" cy="3960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18th </a:t>
            </a:r>
            <a:r>
              <a:rPr lang="nl-NL" dirty="0" err="1"/>
              <a:t>February</a:t>
            </a:r>
            <a:r>
              <a:rPr lang="nl-NL" dirty="0"/>
              <a:t> 2020</a:t>
            </a:r>
            <a:endParaRPr lang="en-NL" dirty="0"/>
          </a:p>
        </p:txBody>
      </p:sp>
      <p:sp>
        <p:nvSpPr>
          <p:cNvPr id="12" name="Freeform: Shape 11">
            <a:extLst>
              <a:ext uri="{FF2B5EF4-FFF2-40B4-BE49-F238E27FC236}">
                <a16:creationId xmlns:a16="http://schemas.microsoft.com/office/drawing/2014/main" id="{6C08DC1F-DF27-4098-BED7-FA2B4B57673B}"/>
              </a:ext>
            </a:extLst>
          </p:cNvPr>
          <p:cNvSpPr/>
          <p:nvPr/>
        </p:nvSpPr>
        <p:spPr>
          <a:xfrm>
            <a:off x="4717244" y="3534802"/>
            <a:ext cx="258673" cy="312234"/>
          </a:xfrm>
          <a:custGeom>
            <a:avLst/>
            <a:gdLst>
              <a:gd name="connsiteX0" fmla="*/ 28026 w 258673"/>
              <a:gd name="connsiteY0" fmla="*/ 312234 h 312234"/>
              <a:gd name="connsiteX1" fmla="*/ 20592 w 258673"/>
              <a:gd name="connsiteY1" fmla="*/ 170985 h 312234"/>
              <a:gd name="connsiteX2" fmla="*/ 258485 w 258673"/>
              <a:gd name="connsiteY2" fmla="*/ 59473 h 312234"/>
              <a:gd name="connsiteX3" fmla="*/ 65197 w 258673"/>
              <a:gd name="connsiteY3" fmla="*/ 0 h 312234"/>
            </a:gdLst>
            <a:ahLst/>
            <a:cxnLst>
              <a:cxn ang="0">
                <a:pos x="connsiteX0" y="connsiteY0"/>
              </a:cxn>
              <a:cxn ang="0">
                <a:pos x="connsiteX1" y="connsiteY1"/>
              </a:cxn>
              <a:cxn ang="0">
                <a:pos x="connsiteX2" y="connsiteY2"/>
              </a:cxn>
              <a:cxn ang="0">
                <a:pos x="connsiteX3" y="connsiteY3"/>
              </a:cxn>
            </a:cxnLst>
            <a:rect l="l" t="t" r="r" b="b"/>
            <a:pathLst>
              <a:path w="258673" h="312234">
                <a:moveTo>
                  <a:pt x="28026" y="312234"/>
                </a:moveTo>
                <a:cubicBezTo>
                  <a:pt x="5104" y="262673"/>
                  <a:pt x="-17818" y="213112"/>
                  <a:pt x="20592" y="170985"/>
                </a:cubicBezTo>
                <a:cubicBezTo>
                  <a:pt x="59002" y="128858"/>
                  <a:pt x="251051" y="87970"/>
                  <a:pt x="258485" y="59473"/>
                </a:cubicBezTo>
                <a:cubicBezTo>
                  <a:pt x="265919" y="30976"/>
                  <a:pt x="50329" y="54517"/>
                  <a:pt x="651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croll: Horizontal 12">
            <a:extLst>
              <a:ext uri="{FF2B5EF4-FFF2-40B4-BE49-F238E27FC236}">
                <a16:creationId xmlns:a16="http://schemas.microsoft.com/office/drawing/2014/main" id="{264AB3FC-9A10-4196-84AC-0A43965B5546}"/>
              </a:ext>
            </a:extLst>
          </p:cNvPr>
          <p:cNvSpPr/>
          <p:nvPr/>
        </p:nvSpPr>
        <p:spPr>
          <a:xfrm rot="20730054">
            <a:off x="5335263" y="3014966"/>
            <a:ext cx="2059257" cy="396000"/>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19th May 2020</a:t>
            </a:r>
            <a:endParaRPr lang="en-NL" dirty="0"/>
          </a:p>
        </p:txBody>
      </p:sp>
      <p:sp>
        <p:nvSpPr>
          <p:cNvPr id="14" name="Freeform: Shape 13">
            <a:extLst>
              <a:ext uri="{FF2B5EF4-FFF2-40B4-BE49-F238E27FC236}">
                <a16:creationId xmlns:a16="http://schemas.microsoft.com/office/drawing/2014/main" id="{396CA06F-9077-475A-9736-8DE4C6F2BFCB}"/>
              </a:ext>
            </a:extLst>
          </p:cNvPr>
          <p:cNvSpPr/>
          <p:nvPr/>
        </p:nvSpPr>
        <p:spPr>
          <a:xfrm rot="443294">
            <a:off x="5295251" y="3636723"/>
            <a:ext cx="334175" cy="244876"/>
          </a:xfrm>
          <a:custGeom>
            <a:avLst/>
            <a:gdLst>
              <a:gd name="connsiteX0" fmla="*/ 28026 w 258673"/>
              <a:gd name="connsiteY0" fmla="*/ 312234 h 312234"/>
              <a:gd name="connsiteX1" fmla="*/ 20592 w 258673"/>
              <a:gd name="connsiteY1" fmla="*/ 170985 h 312234"/>
              <a:gd name="connsiteX2" fmla="*/ 258485 w 258673"/>
              <a:gd name="connsiteY2" fmla="*/ 59473 h 312234"/>
              <a:gd name="connsiteX3" fmla="*/ 65197 w 258673"/>
              <a:gd name="connsiteY3" fmla="*/ 0 h 312234"/>
            </a:gdLst>
            <a:ahLst/>
            <a:cxnLst>
              <a:cxn ang="0">
                <a:pos x="connsiteX0" y="connsiteY0"/>
              </a:cxn>
              <a:cxn ang="0">
                <a:pos x="connsiteX1" y="connsiteY1"/>
              </a:cxn>
              <a:cxn ang="0">
                <a:pos x="connsiteX2" y="connsiteY2"/>
              </a:cxn>
              <a:cxn ang="0">
                <a:pos x="connsiteX3" y="connsiteY3"/>
              </a:cxn>
            </a:cxnLst>
            <a:rect l="l" t="t" r="r" b="b"/>
            <a:pathLst>
              <a:path w="258673" h="312234">
                <a:moveTo>
                  <a:pt x="28026" y="312234"/>
                </a:moveTo>
                <a:cubicBezTo>
                  <a:pt x="5104" y="262673"/>
                  <a:pt x="-17818" y="213112"/>
                  <a:pt x="20592" y="170985"/>
                </a:cubicBezTo>
                <a:cubicBezTo>
                  <a:pt x="59002" y="128858"/>
                  <a:pt x="251051" y="87970"/>
                  <a:pt x="258485" y="59473"/>
                </a:cubicBezTo>
                <a:cubicBezTo>
                  <a:pt x="265919" y="30976"/>
                  <a:pt x="50329" y="54517"/>
                  <a:pt x="65197" y="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568763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afterEffect">
                                  <p:stCondLst>
                                    <p:cond delay="20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1000" fill="hold"/>
                                        <p:tgtEl>
                                          <p:spTgt spid="11"/>
                                        </p:tgtEl>
                                        <p:attrNameLst>
                                          <p:attrName>ppt_x</p:attrName>
                                        </p:attrNameLst>
                                      </p:cBhvr>
                                      <p:tavLst>
                                        <p:tav tm="0">
                                          <p:val>
                                            <p:strVal val="#ppt_x"/>
                                          </p:val>
                                        </p:tav>
                                        <p:tav tm="100000">
                                          <p:val>
                                            <p:strVal val="#ppt_x"/>
                                          </p:val>
                                        </p:tav>
                                      </p:tavLst>
                                    </p:anim>
                                    <p:anim calcmode="lin" valueType="num">
                                      <p:cBhvr additive="base">
                                        <p:cTn id="8" dur="1000" fill="hold"/>
                                        <p:tgtEl>
                                          <p:spTgt spid="11"/>
                                        </p:tgtEl>
                                        <p:attrNameLst>
                                          <p:attrName>ppt_y</p:attrName>
                                        </p:attrNameLst>
                                      </p:cBhvr>
                                      <p:tavLst>
                                        <p:tav tm="0">
                                          <p:val>
                                            <p:strVal val="0-#ppt_h/2"/>
                                          </p:val>
                                        </p:tav>
                                        <p:tav tm="100000">
                                          <p:val>
                                            <p:strVal val="#ppt_y"/>
                                          </p:val>
                                        </p:tav>
                                      </p:tavLst>
                                    </p:anim>
                                  </p:childTnLst>
                                </p:cTn>
                              </p:par>
                              <p:par>
                                <p:cTn id="9" presetID="2" presetClass="entr" presetSubtype="1" fill="hold" grpId="0" nodeType="withEffect">
                                  <p:stCondLst>
                                    <p:cond delay="200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1000" fill="hold"/>
                                        <p:tgtEl>
                                          <p:spTgt spid="10"/>
                                        </p:tgtEl>
                                        <p:attrNameLst>
                                          <p:attrName>ppt_x</p:attrName>
                                        </p:attrNameLst>
                                      </p:cBhvr>
                                      <p:tavLst>
                                        <p:tav tm="0">
                                          <p:val>
                                            <p:strVal val="#ppt_x"/>
                                          </p:val>
                                        </p:tav>
                                        <p:tav tm="100000">
                                          <p:val>
                                            <p:strVal val="#ppt_x"/>
                                          </p:val>
                                        </p:tav>
                                      </p:tavLst>
                                    </p:anim>
                                    <p:anim calcmode="lin" valueType="num">
                                      <p:cBhvr additive="base">
                                        <p:cTn id="12" dur="1000" fill="hold"/>
                                        <p:tgtEl>
                                          <p:spTgt spid="10"/>
                                        </p:tgtEl>
                                        <p:attrNameLst>
                                          <p:attrName>ppt_y</p:attrName>
                                        </p:attrNameLst>
                                      </p:cBhvr>
                                      <p:tavLst>
                                        <p:tav tm="0">
                                          <p:val>
                                            <p:strVal val="0-#ppt_h/2"/>
                                          </p:val>
                                        </p:tav>
                                        <p:tav tm="100000">
                                          <p:val>
                                            <p:strVal val="#ppt_y"/>
                                          </p:val>
                                        </p:tav>
                                      </p:tavLst>
                                    </p:anim>
                                  </p:childTnLst>
                                </p:cTn>
                              </p:par>
                            </p:childTnLst>
                          </p:cTn>
                        </p:par>
                        <p:par>
                          <p:cTn id="13" fill="hold">
                            <p:stCondLst>
                              <p:cond delay="3000"/>
                            </p:stCondLst>
                            <p:childTnLst>
                              <p:par>
                                <p:cTn id="14" presetID="2" presetClass="entr" presetSubtype="1" fill="hold" grpId="0" nodeType="afterEffect">
                                  <p:stCondLst>
                                    <p:cond delay="200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1000" fill="hold"/>
                                        <p:tgtEl>
                                          <p:spTgt spid="12"/>
                                        </p:tgtEl>
                                        <p:attrNameLst>
                                          <p:attrName>ppt_x</p:attrName>
                                        </p:attrNameLst>
                                      </p:cBhvr>
                                      <p:tavLst>
                                        <p:tav tm="0">
                                          <p:val>
                                            <p:strVal val="#ppt_x"/>
                                          </p:val>
                                        </p:tav>
                                        <p:tav tm="100000">
                                          <p:val>
                                            <p:strVal val="#ppt_x"/>
                                          </p:val>
                                        </p:tav>
                                      </p:tavLst>
                                    </p:anim>
                                    <p:anim calcmode="lin" valueType="num">
                                      <p:cBhvr additive="base">
                                        <p:cTn id="17" dur="1000" fill="hold"/>
                                        <p:tgtEl>
                                          <p:spTgt spid="12"/>
                                        </p:tgtEl>
                                        <p:attrNameLst>
                                          <p:attrName>ppt_y</p:attrName>
                                        </p:attrNameLst>
                                      </p:cBhvr>
                                      <p:tavLst>
                                        <p:tav tm="0">
                                          <p:val>
                                            <p:strVal val="0-#ppt_h/2"/>
                                          </p:val>
                                        </p:tav>
                                        <p:tav tm="100000">
                                          <p:val>
                                            <p:strVal val="#ppt_y"/>
                                          </p:val>
                                        </p:tav>
                                      </p:tavLst>
                                    </p:anim>
                                  </p:childTnLst>
                                </p:cTn>
                              </p:par>
                              <p:par>
                                <p:cTn id="18" presetID="2" presetClass="entr" presetSubtype="1" fill="hold" grpId="0" nodeType="withEffect">
                                  <p:stCondLst>
                                    <p:cond delay="2000"/>
                                  </p:stCondLst>
                                  <p:childTnLst>
                                    <p:set>
                                      <p:cBhvr>
                                        <p:cTn id="19" dur="1" fill="hold">
                                          <p:stCondLst>
                                            <p:cond delay="0"/>
                                          </p:stCondLst>
                                        </p:cTn>
                                        <p:tgtEl>
                                          <p:spTgt spid="8"/>
                                        </p:tgtEl>
                                        <p:attrNameLst>
                                          <p:attrName>style.visibility</p:attrName>
                                        </p:attrNameLst>
                                      </p:cBhvr>
                                      <p:to>
                                        <p:strVal val="visible"/>
                                      </p:to>
                                    </p:set>
                                    <p:anim calcmode="lin" valueType="num">
                                      <p:cBhvr additive="base">
                                        <p:cTn id="20" dur="1000" fill="hold"/>
                                        <p:tgtEl>
                                          <p:spTgt spid="8"/>
                                        </p:tgtEl>
                                        <p:attrNameLst>
                                          <p:attrName>ppt_x</p:attrName>
                                        </p:attrNameLst>
                                      </p:cBhvr>
                                      <p:tavLst>
                                        <p:tav tm="0">
                                          <p:val>
                                            <p:strVal val="#ppt_x"/>
                                          </p:val>
                                        </p:tav>
                                        <p:tav tm="100000">
                                          <p:val>
                                            <p:strVal val="#ppt_x"/>
                                          </p:val>
                                        </p:tav>
                                      </p:tavLst>
                                    </p:anim>
                                    <p:anim calcmode="lin" valueType="num">
                                      <p:cBhvr additive="base">
                                        <p:cTn id="21" dur="1000" fill="hold"/>
                                        <p:tgtEl>
                                          <p:spTgt spid="8"/>
                                        </p:tgtEl>
                                        <p:attrNameLst>
                                          <p:attrName>ppt_y</p:attrName>
                                        </p:attrNameLst>
                                      </p:cBhvr>
                                      <p:tavLst>
                                        <p:tav tm="0">
                                          <p:val>
                                            <p:strVal val="0-#ppt_h/2"/>
                                          </p:val>
                                        </p:tav>
                                        <p:tav tm="100000">
                                          <p:val>
                                            <p:strVal val="#ppt_y"/>
                                          </p:val>
                                        </p:tav>
                                      </p:tavLst>
                                    </p:anim>
                                  </p:childTnLst>
                                </p:cTn>
                              </p:par>
                            </p:childTnLst>
                          </p:cTn>
                        </p:par>
                        <p:par>
                          <p:cTn id="22" fill="hold">
                            <p:stCondLst>
                              <p:cond delay="6000"/>
                            </p:stCondLst>
                            <p:childTnLst>
                              <p:par>
                                <p:cTn id="23" presetID="2" presetClass="entr" presetSubtype="1" fill="hold" grpId="0" nodeType="afterEffect">
                                  <p:stCondLst>
                                    <p:cond delay="200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1000" fill="hold"/>
                                        <p:tgtEl>
                                          <p:spTgt spid="14"/>
                                        </p:tgtEl>
                                        <p:attrNameLst>
                                          <p:attrName>ppt_x</p:attrName>
                                        </p:attrNameLst>
                                      </p:cBhvr>
                                      <p:tavLst>
                                        <p:tav tm="0">
                                          <p:val>
                                            <p:strVal val="#ppt_x"/>
                                          </p:val>
                                        </p:tav>
                                        <p:tav tm="100000">
                                          <p:val>
                                            <p:strVal val="#ppt_x"/>
                                          </p:val>
                                        </p:tav>
                                      </p:tavLst>
                                    </p:anim>
                                    <p:anim calcmode="lin" valueType="num">
                                      <p:cBhvr additive="base">
                                        <p:cTn id="26" dur="1000" fill="hold"/>
                                        <p:tgtEl>
                                          <p:spTgt spid="14"/>
                                        </p:tgtEl>
                                        <p:attrNameLst>
                                          <p:attrName>ppt_y</p:attrName>
                                        </p:attrNameLst>
                                      </p:cBhvr>
                                      <p:tavLst>
                                        <p:tav tm="0">
                                          <p:val>
                                            <p:strVal val="0-#ppt_h/2"/>
                                          </p:val>
                                        </p:tav>
                                        <p:tav tm="100000">
                                          <p:val>
                                            <p:strVal val="#ppt_y"/>
                                          </p:val>
                                        </p:tav>
                                      </p:tavLst>
                                    </p:anim>
                                  </p:childTnLst>
                                </p:cTn>
                              </p:par>
                              <p:par>
                                <p:cTn id="27" presetID="2" presetClass="entr" presetSubtype="1" fill="hold" grpId="0" nodeType="withEffect">
                                  <p:stCondLst>
                                    <p:cond delay="200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1000" fill="hold"/>
                                        <p:tgtEl>
                                          <p:spTgt spid="13"/>
                                        </p:tgtEl>
                                        <p:attrNameLst>
                                          <p:attrName>ppt_x</p:attrName>
                                        </p:attrNameLst>
                                      </p:cBhvr>
                                      <p:tavLst>
                                        <p:tav tm="0">
                                          <p:val>
                                            <p:strVal val="#ppt_x"/>
                                          </p:val>
                                        </p:tav>
                                        <p:tav tm="100000">
                                          <p:val>
                                            <p:strVal val="#ppt_x"/>
                                          </p:val>
                                        </p:tav>
                                      </p:tavLst>
                                    </p:anim>
                                    <p:anim calcmode="lin" valueType="num">
                                      <p:cBhvr additive="base">
                                        <p:cTn id="30" dur="1000" fill="hold"/>
                                        <p:tgtEl>
                                          <p:spTgt spid="13"/>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8" grpId="0" animBg="1"/>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88FB894-9986-459D-827A-06CCA30875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363" y="1551803"/>
            <a:ext cx="970429" cy="54344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en-US"/>
              <a:t>Adopting </a:t>
            </a:r>
            <a:r>
              <a:rPr lang="en-US" err="1"/>
              <a:t>GraalVM</a:t>
            </a:r>
            <a:r>
              <a:rPr lang="en-US"/>
              <a:t> in your team - your first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720003" y="936000"/>
            <a:ext cx="8096318" cy="3780000"/>
          </a:xfrm>
        </p:spPr>
        <p:txBody>
          <a:bodyPr/>
          <a:lstStyle/>
          <a:p>
            <a:pPr lvl="1"/>
            <a:r>
              <a:rPr lang="en-US" dirty="0"/>
              <a:t>Start exploring </a:t>
            </a:r>
            <a:r>
              <a:rPr lang="en-US" dirty="0" err="1"/>
              <a:t>GraalVM</a:t>
            </a:r>
            <a:r>
              <a:rPr lang="en-US" dirty="0"/>
              <a:t> – download &amp; install, play and do a </a:t>
            </a:r>
            <a:r>
              <a:rPr lang="en-US" dirty="0" err="1"/>
              <a:t>PoC</a:t>
            </a:r>
            <a:endParaRPr lang="en-US" dirty="0"/>
          </a:p>
          <a:p>
            <a:pPr lvl="2"/>
            <a:r>
              <a:rPr lang="en-US" dirty="0"/>
              <a:t>Plenty of resources available (code samples, blog articles, tutorials, ..)</a:t>
            </a:r>
          </a:p>
          <a:p>
            <a:pPr lvl="1"/>
            <a:r>
              <a:rPr lang="en-US" dirty="0"/>
              <a:t>Hybrid: have some containers running </a:t>
            </a:r>
            <a:r>
              <a:rPr lang="en-US" dirty="0" err="1"/>
              <a:t>GraalVM</a:t>
            </a:r>
            <a:r>
              <a:rPr lang="en-US" dirty="0"/>
              <a:t> (for Java applications)</a:t>
            </a:r>
            <a:br>
              <a:rPr lang="en-US" dirty="0"/>
            </a:br>
            <a:r>
              <a:rPr lang="en-US" dirty="0"/>
              <a:t>instead of your traditional JVM brand</a:t>
            </a:r>
          </a:p>
          <a:p>
            <a:pPr lvl="2"/>
            <a:r>
              <a:rPr lang="en-US" dirty="0"/>
              <a:t>to try out, check if it is stable and performant and (better) manageable</a:t>
            </a:r>
          </a:p>
          <a:p>
            <a:pPr lvl="1"/>
            <a:r>
              <a:rPr lang="en-US" dirty="0"/>
              <a:t>Start leveraging polyglot</a:t>
            </a:r>
          </a:p>
          <a:p>
            <a:pPr lvl="2"/>
            <a:r>
              <a:rPr lang="en-US" dirty="0"/>
              <a:t>single runtime for different programming languages)</a:t>
            </a:r>
          </a:p>
          <a:p>
            <a:pPr lvl="2"/>
            <a:r>
              <a:rPr lang="en-US" dirty="0"/>
              <a:t>interoperability (benefit in Java from 3rd party libraries in JavaScript or Python [or vice versa] and/or make better use of the skills in your team)</a:t>
            </a:r>
          </a:p>
          <a:p>
            <a:pPr lvl="2"/>
            <a:r>
              <a:rPr lang="en-US" dirty="0"/>
              <a:t>We’d better start creating standards and guidelines around when and how to polyglot!</a:t>
            </a:r>
          </a:p>
          <a:p>
            <a:pPr lvl="1"/>
            <a:r>
              <a:rPr lang="en-US" dirty="0"/>
              <a:t>AOT/native - use </a:t>
            </a:r>
            <a:r>
              <a:rPr lang="en-US" dirty="0" err="1"/>
              <a:t>GraalVM</a:t>
            </a:r>
            <a:r>
              <a:rPr lang="en-US" dirty="0"/>
              <a:t> to build Java applications as native executables as last step in the build process and deliver that executable instead of JAR files</a:t>
            </a:r>
          </a:p>
          <a:p>
            <a:pPr lvl="2"/>
            <a:r>
              <a:rPr lang="en-US" dirty="0"/>
              <a:t>create Java based Serverless Functions with small footprint and very quick startup</a:t>
            </a:r>
          </a:p>
          <a:p>
            <a:pPr lvl="2"/>
            <a:r>
              <a:rPr lang="en-US" dirty="0"/>
              <a:t>benefit from ultra fast and super small frameworks (</a:t>
            </a:r>
            <a:r>
              <a:rPr lang="en-US" dirty="0" err="1"/>
              <a:t>Quarkus</a:t>
            </a:r>
            <a:r>
              <a:rPr lang="en-US" dirty="0"/>
              <a:t>, and yes, even Spring!)</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On Stage December 2019 - HOW AND WHY GRAALVM</a:t>
            </a:r>
            <a:endParaRPr lang="nl-NL"/>
          </a:p>
        </p:txBody>
      </p:sp>
      <p:pic>
        <p:nvPicPr>
          <p:cNvPr id="9" name="Snagit_SNG83C">
            <a:extLst>
              <a:ext uri="{FF2B5EF4-FFF2-40B4-BE49-F238E27FC236}">
                <a16:creationId xmlns:a16="http://schemas.microsoft.com/office/drawing/2014/main" id="{88CB0EE4-74BF-47A1-913D-7DE94B7113EC}"/>
              </a:ext>
            </a:extLst>
          </p:cNvPr>
          <p:cNvPicPr>
            <a:picLocks noChangeAspect="1"/>
          </p:cNvPicPr>
          <p:nvPr/>
        </p:nvPicPr>
        <p:blipFill>
          <a:blip r:embed="rId3"/>
          <a:stretch>
            <a:fillRect/>
          </a:stretch>
        </p:blipFill>
        <p:spPr>
          <a:xfrm>
            <a:off x="7836760" y="792000"/>
            <a:ext cx="1183515" cy="819558"/>
          </a:xfrm>
          <a:prstGeom prst="rect">
            <a:avLst/>
          </a:prstGeom>
        </p:spPr>
      </p:pic>
      <p:pic>
        <p:nvPicPr>
          <p:cNvPr id="11" name="Snagit_SNG847">
            <a:extLst>
              <a:ext uri="{FF2B5EF4-FFF2-40B4-BE49-F238E27FC236}">
                <a16:creationId xmlns:a16="http://schemas.microsoft.com/office/drawing/2014/main" id="{237CFC69-C065-4F06-9081-A3915C69A6FA}"/>
              </a:ext>
            </a:extLst>
          </p:cNvPr>
          <p:cNvPicPr>
            <a:picLocks noChangeAspect="1"/>
          </p:cNvPicPr>
          <p:nvPr/>
        </p:nvPicPr>
        <p:blipFill rotWithShape="1">
          <a:blip r:embed="rId4"/>
          <a:srcRect b="41474"/>
          <a:stretch/>
        </p:blipFill>
        <p:spPr>
          <a:xfrm>
            <a:off x="6525933" y="2282560"/>
            <a:ext cx="1636130" cy="543440"/>
          </a:xfrm>
          <a:prstGeom prst="rect">
            <a:avLst/>
          </a:prstGeom>
        </p:spPr>
      </p:pic>
      <p:grpSp>
        <p:nvGrpSpPr>
          <p:cNvPr id="12" name="Group 11">
            <a:extLst>
              <a:ext uri="{FF2B5EF4-FFF2-40B4-BE49-F238E27FC236}">
                <a16:creationId xmlns:a16="http://schemas.microsoft.com/office/drawing/2014/main" id="{4AEAAACE-7B38-4A7C-AB1B-3E60CC5DD862}"/>
              </a:ext>
            </a:extLst>
          </p:cNvPr>
          <p:cNvGrpSpPr/>
          <p:nvPr/>
        </p:nvGrpSpPr>
        <p:grpSpPr>
          <a:xfrm>
            <a:off x="-102353" y="2685609"/>
            <a:ext cx="1433129" cy="893718"/>
            <a:chOff x="2824162" y="621413"/>
            <a:chExt cx="6241883" cy="4290632"/>
          </a:xfrm>
        </p:grpSpPr>
        <p:pic>
          <p:nvPicPr>
            <p:cNvPr id="13"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BC0850A3-D4A2-4A45-A073-9F0798619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FB7DF02-7171-4408-86EF-D47D2A0268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096F06B-D388-4554-9360-780371914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05C2297-4CF3-48A0-A4EA-A7A9E5EE9E39}"/>
                </a:ext>
              </a:extLst>
            </p:cNvPr>
            <p:cNvGrpSpPr/>
            <p:nvPr/>
          </p:nvGrpSpPr>
          <p:grpSpPr>
            <a:xfrm rot="20758321">
              <a:off x="7394365" y="2524625"/>
              <a:ext cx="660103" cy="565381"/>
              <a:chOff x="5457783" y="3422637"/>
              <a:chExt cx="1106568" cy="897242"/>
            </a:xfrm>
          </p:grpSpPr>
          <p:sp>
            <p:nvSpPr>
              <p:cNvPr id="47" name="Arrow: Right 46">
                <a:extLst>
                  <a:ext uri="{FF2B5EF4-FFF2-40B4-BE49-F238E27FC236}">
                    <a16:creationId xmlns:a16="http://schemas.microsoft.com/office/drawing/2014/main" id="{E97D3297-94D9-4541-A201-C99AFB6AA09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8" name="Arrow: Right 47">
                <a:extLst>
                  <a:ext uri="{FF2B5EF4-FFF2-40B4-BE49-F238E27FC236}">
                    <a16:creationId xmlns:a16="http://schemas.microsoft.com/office/drawing/2014/main" id="{47AB3971-D042-4AB3-B8C3-94D6E5666181}"/>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17" name="Rectangle: Rounded Corners 16">
              <a:extLst>
                <a:ext uri="{FF2B5EF4-FFF2-40B4-BE49-F238E27FC236}">
                  <a16:creationId xmlns:a16="http://schemas.microsoft.com/office/drawing/2014/main" id="{83086397-BC4A-403A-AC77-3E558CE506BF}"/>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00" err="1"/>
                <a:t>GraalVM</a:t>
              </a:r>
              <a:r>
                <a:rPr lang="nl-NL" sz="200"/>
                <a:t> Polyglot</a:t>
              </a:r>
              <a:endParaRPr lang="en-NL" sz="200"/>
            </a:p>
          </p:txBody>
        </p:sp>
        <p:grpSp>
          <p:nvGrpSpPr>
            <p:cNvPr id="18" name="Group 17">
              <a:extLst>
                <a:ext uri="{FF2B5EF4-FFF2-40B4-BE49-F238E27FC236}">
                  <a16:creationId xmlns:a16="http://schemas.microsoft.com/office/drawing/2014/main" id="{587054B4-E955-48A8-8D13-77DBE51DB1C3}"/>
                </a:ext>
              </a:extLst>
            </p:cNvPr>
            <p:cNvGrpSpPr/>
            <p:nvPr/>
          </p:nvGrpSpPr>
          <p:grpSpPr>
            <a:xfrm>
              <a:off x="5550580" y="2676040"/>
              <a:ext cx="660103" cy="565381"/>
              <a:chOff x="3091460" y="3467373"/>
              <a:chExt cx="1106568" cy="897242"/>
            </a:xfrm>
          </p:grpSpPr>
          <p:sp>
            <p:nvSpPr>
              <p:cNvPr id="45" name="Arrow: Right 44">
                <a:extLst>
                  <a:ext uri="{FF2B5EF4-FFF2-40B4-BE49-F238E27FC236}">
                    <a16:creationId xmlns:a16="http://schemas.microsoft.com/office/drawing/2014/main" id="{38ABD05D-9398-45D2-9F76-800F67023249}"/>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6" name="Arrow: Right 45">
                <a:extLst>
                  <a:ext uri="{FF2B5EF4-FFF2-40B4-BE49-F238E27FC236}">
                    <a16:creationId xmlns:a16="http://schemas.microsoft.com/office/drawing/2014/main" id="{78D455C9-10F0-47CC-83A8-A925318F86F3}"/>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D028011C-A1EF-4B02-9253-2E271F4FE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94D9A0E-BBF8-4B84-8FAE-CFB114F5158D}"/>
                </a:ext>
              </a:extLst>
            </p:cNvPr>
            <p:cNvGrpSpPr/>
            <p:nvPr/>
          </p:nvGrpSpPr>
          <p:grpSpPr>
            <a:xfrm rot="14536893">
              <a:off x="5900469" y="1863451"/>
              <a:ext cx="697284" cy="535233"/>
              <a:chOff x="3243860" y="3619773"/>
              <a:chExt cx="1106568" cy="897242"/>
            </a:xfrm>
          </p:grpSpPr>
          <p:sp>
            <p:nvSpPr>
              <p:cNvPr id="43" name="Arrow: Right 42">
                <a:extLst>
                  <a:ext uri="{FF2B5EF4-FFF2-40B4-BE49-F238E27FC236}">
                    <a16:creationId xmlns:a16="http://schemas.microsoft.com/office/drawing/2014/main" id="{5FA9A5C4-A836-4A34-8F21-F1AC5490DCE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4" name="Arrow: Right 43">
                <a:extLst>
                  <a:ext uri="{FF2B5EF4-FFF2-40B4-BE49-F238E27FC236}">
                    <a16:creationId xmlns:a16="http://schemas.microsoft.com/office/drawing/2014/main" id="{692E911F-6AB6-49B0-A66A-B3F8FB431E49}"/>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18B2765A-172A-405F-94F0-082C90CC04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B75509F-0F95-4B9A-AA7E-2CB4A6F9793D}"/>
                </a:ext>
              </a:extLst>
            </p:cNvPr>
            <p:cNvGrpSpPr/>
            <p:nvPr/>
          </p:nvGrpSpPr>
          <p:grpSpPr>
            <a:xfrm rot="14630362">
              <a:off x="7007665" y="3228484"/>
              <a:ext cx="740774" cy="885524"/>
              <a:chOff x="3243860" y="3619779"/>
              <a:chExt cx="1175584" cy="1484457"/>
            </a:xfrm>
          </p:grpSpPr>
          <p:sp>
            <p:nvSpPr>
              <p:cNvPr id="40" name="Arrow: Right 39">
                <a:extLst>
                  <a:ext uri="{FF2B5EF4-FFF2-40B4-BE49-F238E27FC236}">
                    <a16:creationId xmlns:a16="http://schemas.microsoft.com/office/drawing/2014/main" id="{2CD13ED3-5FF1-402A-BF45-4DD205455292}"/>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1" name="Arrow: Right 40">
                <a:extLst>
                  <a:ext uri="{FF2B5EF4-FFF2-40B4-BE49-F238E27FC236}">
                    <a16:creationId xmlns:a16="http://schemas.microsoft.com/office/drawing/2014/main" id="{D05490CA-915B-4371-907C-0A0A8DE74901}"/>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2" name="Arrow: Right 41">
                <a:extLst>
                  <a:ext uri="{FF2B5EF4-FFF2-40B4-BE49-F238E27FC236}">
                    <a16:creationId xmlns:a16="http://schemas.microsoft.com/office/drawing/2014/main" id="{8D217AE1-986D-4610-9AB9-053499DB4FD0}"/>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grpSp>
          <p:nvGrpSpPr>
            <p:cNvPr id="23" name="Group 22">
              <a:extLst>
                <a:ext uri="{FF2B5EF4-FFF2-40B4-BE49-F238E27FC236}">
                  <a16:creationId xmlns:a16="http://schemas.microsoft.com/office/drawing/2014/main" id="{3F772B28-37D6-44FB-B68B-4843D995EE0B}"/>
                </a:ext>
              </a:extLst>
            </p:cNvPr>
            <p:cNvGrpSpPr/>
            <p:nvPr/>
          </p:nvGrpSpPr>
          <p:grpSpPr>
            <a:xfrm rot="18199741">
              <a:off x="5921621" y="3537074"/>
              <a:ext cx="697284" cy="535233"/>
              <a:chOff x="3243860" y="3619773"/>
              <a:chExt cx="1106568" cy="897242"/>
            </a:xfrm>
          </p:grpSpPr>
          <p:sp>
            <p:nvSpPr>
              <p:cNvPr id="38" name="Arrow: Right 37">
                <a:extLst>
                  <a:ext uri="{FF2B5EF4-FFF2-40B4-BE49-F238E27FC236}">
                    <a16:creationId xmlns:a16="http://schemas.microsoft.com/office/drawing/2014/main" id="{E7F0CF56-CF8E-47E5-AE52-794E8C2ECE1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9" name="Arrow: Right 38">
                <a:extLst>
                  <a:ext uri="{FF2B5EF4-FFF2-40B4-BE49-F238E27FC236}">
                    <a16:creationId xmlns:a16="http://schemas.microsoft.com/office/drawing/2014/main" id="{E33A73D3-1475-4B3A-AF90-4279D4178EF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D9F6E6AD-8F47-4165-A1A6-0C54367AE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7A0F7B01-D921-4602-8F14-32DAAB6EE1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0DABB715-CE60-4FCB-93DA-BBF110A88D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90A5F17B-DD1D-4030-A08E-3FE2B2AF9891}"/>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pic>
          <p:nvPicPr>
            <p:cNvPr id="28" name="Picture 16" descr="https://s14-eu5.startpage.com/wikioimage/35e4caa3ab4a872292cb587b6e4ec893.png">
              <a:extLst>
                <a:ext uri="{FF2B5EF4-FFF2-40B4-BE49-F238E27FC236}">
                  <a16:creationId xmlns:a16="http://schemas.microsoft.com/office/drawing/2014/main" id="{96954BF6-1B08-4178-9245-08955DBEC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E2E73F0F-EE9D-4CD7-8415-87D8AF829A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772FC902-5BF4-4A20-A080-A3449C6F5E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0120125-6573-4F40-BC5C-76EAB7EB25D0}"/>
                </a:ext>
              </a:extLst>
            </p:cNvPr>
            <p:cNvGrpSpPr/>
            <p:nvPr/>
          </p:nvGrpSpPr>
          <p:grpSpPr>
            <a:xfrm rot="18171729">
              <a:off x="7702732" y="1307968"/>
              <a:ext cx="263795" cy="185196"/>
              <a:chOff x="5457783" y="3422637"/>
              <a:chExt cx="1106568" cy="897242"/>
            </a:xfrm>
          </p:grpSpPr>
          <p:sp>
            <p:nvSpPr>
              <p:cNvPr id="36" name="Arrow: Right 35">
                <a:extLst>
                  <a:ext uri="{FF2B5EF4-FFF2-40B4-BE49-F238E27FC236}">
                    <a16:creationId xmlns:a16="http://schemas.microsoft.com/office/drawing/2014/main" id="{D6C19332-5D2E-4CB8-8650-7037CBC8C5A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7" name="Arrow: Right 36">
                <a:extLst>
                  <a:ext uri="{FF2B5EF4-FFF2-40B4-BE49-F238E27FC236}">
                    <a16:creationId xmlns:a16="http://schemas.microsoft.com/office/drawing/2014/main" id="{8851C0B6-B6E3-4994-8F9E-BA9901DADDA5}"/>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32" name="TextBox 31">
              <a:extLst>
                <a:ext uri="{FF2B5EF4-FFF2-40B4-BE49-F238E27FC236}">
                  <a16:creationId xmlns:a16="http://schemas.microsoft.com/office/drawing/2014/main" id="{17AE2855-3257-4443-9184-096887965F67}"/>
                </a:ext>
              </a:extLst>
            </p:cNvPr>
            <p:cNvSpPr txBox="1"/>
            <p:nvPr/>
          </p:nvSpPr>
          <p:spPr>
            <a:xfrm>
              <a:off x="7919987" y="621413"/>
              <a:ext cx="311894" cy="147761"/>
            </a:xfrm>
            <a:prstGeom prst="rect">
              <a:avLst/>
            </a:prstGeom>
            <a:noFill/>
          </p:spPr>
          <p:txBody>
            <a:bodyPr wrap="none" lIns="0" tIns="0" rIns="0" bIns="0" rtlCol="0">
              <a:spAutoFit/>
            </a:bodyPr>
            <a:lstStyle/>
            <a:p>
              <a:r>
                <a:rPr lang="nl-NL" sz="200"/>
                <a:t>Fortran</a:t>
              </a:r>
              <a:endParaRPr lang="en-NL" sz="200" err="1"/>
            </a:p>
          </p:txBody>
        </p:sp>
        <p:sp>
          <p:nvSpPr>
            <p:cNvPr id="33" name="TextBox 32">
              <a:extLst>
                <a:ext uri="{FF2B5EF4-FFF2-40B4-BE49-F238E27FC236}">
                  <a16:creationId xmlns:a16="http://schemas.microsoft.com/office/drawing/2014/main" id="{AB4D747F-655F-4AD5-8EBD-E4259159D4A9}"/>
                </a:ext>
              </a:extLst>
            </p:cNvPr>
            <p:cNvSpPr txBox="1"/>
            <p:nvPr/>
          </p:nvSpPr>
          <p:spPr>
            <a:xfrm rot="5400000">
              <a:off x="7459722" y="996088"/>
              <a:ext cx="415574" cy="117419"/>
            </a:xfrm>
            <a:prstGeom prst="rect">
              <a:avLst/>
            </a:prstGeom>
            <a:noFill/>
          </p:spPr>
          <p:txBody>
            <a:bodyPr wrap="none" lIns="0" tIns="0" rIns="0" bIns="0" rtlCol="0">
              <a:spAutoFit/>
            </a:bodyPr>
            <a:lstStyle/>
            <a:p>
              <a:r>
                <a:rPr lang="nl-NL" sz="200" err="1"/>
                <a:t>Haskell</a:t>
              </a:r>
              <a:endParaRPr lang="en-NL" sz="200" err="1"/>
            </a:p>
          </p:txBody>
        </p:sp>
        <p:pic>
          <p:nvPicPr>
            <p:cNvPr id="3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ED803CC-D8E4-4718-956A-6F40F21558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6B9F101-B41B-4A03-B87C-7D778B0205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62020D48-EF3E-43DC-BF25-6A10B836E0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36197" y="3955769"/>
            <a:ext cx="2492445" cy="15951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0A4ECAE-09AF-423F-8244-A95FC82D728D}"/>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7887" y="4308270"/>
            <a:ext cx="400588" cy="22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81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D1D86A-356D-44AD-9671-ECECC345B7B6}"/>
              </a:ext>
            </a:extLst>
          </p:cNvPr>
          <p:cNvSpPr>
            <a:spLocks noGrp="1"/>
          </p:cNvSpPr>
          <p:nvPr>
            <p:ph type="title"/>
          </p:nvPr>
        </p:nvSpPr>
        <p:spPr>
          <a:xfrm>
            <a:off x="3927566" y="1115999"/>
            <a:ext cx="4496434" cy="1944000"/>
          </a:xfrm>
        </p:spPr>
        <p:txBody>
          <a:bodyPr/>
          <a:lstStyle/>
          <a:p>
            <a:r>
              <a:rPr lang="nl-NL" dirty="0" err="1"/>
              <a:t>Thank</a:t>
            </a:r>
            <a:r>
              <a:rPr lang="nl-NL" dirty="0"/>
              <a:t> </a:t>
            </a:r>
            <a:r>
              <a:rPr lang="nl-NL" dirty="0" err="1"/>
              <a:t>you</a:t>
            </a:r>
            <a:r>
              <a:rPr lang="nl-NL" dirty="0"/>
              <a:t>!</a:t>
            </a:r>
            <a:endParaRPr lang="en-NL" dirty="0"/>
          </a:p>
        </p:txBody>
      </p:sp>
      <p:sp>
        <p:nvSpPr>
          <p:cNvPr id="4" name="Footer Placeholder 3">
            <a:extLst>
              <a:ext uri="{FF2B5EF4-FFF2-40B4-BE49-F238E27FC236}">
                <a16:creationId xmlns:a16="http://schemas.microsoft.com/office/drawing/2014/main" id="{041E881E-B1AA-460D-BFC3-086672774F37}"/>
              </a:ext>
            </a:extLst>
          </p:cNvPr>
          <p:cNvSpPr>
            <a:spLocks noGrp="1"/>
          </p:cNvSpPr>
          <p:nvPr>
            <p:ph type="ftr" sz="quarter" idx="11"/>
          </p:nvPr>
        </p:nvSpPr>
        <p:spPr/>
        <p:txBody>
          <a:bodyPr/>
          <a:lstStyle/>
          <a:p>
            <a:r>
              <a:rPr lang="en-US"/>
              <a:t>On Stage December 2019 - HOW AND WHY GRAALVM</a:t>
            </a:r>
            <a:endParaRPr lang="nl-NL"/>
          </a:p>
        </p:txBody>
      </p:sp>
      <p:sp>
        <p:nvSpPr>
          <p:cNvPr id="8" name="Picture Placeholder 7">
            <a:extLst>
              <a:ext uri="{FF2B5EF4-FFF2-40B4-BE49-F238E27FC236}">
                <a16:creationId xmlns:a16="http://schemas.microsoft.com/office/drawing/2014/main" id="{DF1C7B55-12B5-4E22-8029-08EE65D00CA4}"/>
              </a:ext>
            </a:extLst>
          </p:cNvPr>
          <p:cNvSpPr>
            <a:spLocks noGrp="1"/>
          </p:cNvSpPr>
          <p:nvPr>
            <p:ph type="pic" idx="1"/>
          </p:nvPr>
        </p:nvSpPr>
        <p:spPr/>
      </p:sp>
      <p:sp>
        <p:nvSpPr>
          <p:cNvPr id="9" name="Content Placeholder 5">
            <a:extLst>
              <a:ext uri="{FF2B5EF4-FFF2-40B4-BE49-F238E27FC236}">
                <a16:creationId xmlns:a16="http://schemas.microsoft.com/office/drawing/2014/main" id="{6E2A3F25-281C-45C5-B4BB-61652D0B69EA}"/>
              </a:ext>
            </a:extLst>
          </p:cNvPr>
          <p:cNvSpPr txBox="1">
            <a:spLocks/>
          </p:cNvSpPr>
          <p:nvPr/>
        </p:nvSpPr>
        <p:spPr>
          <a:xfrm>
            <a:off x="278892" y="109300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chemeClr val="bg1"/>
              </a:solidFill>
            </a:endParaRPr>
          </a:p>
        </p:txBody>
      </p:sp>
      <p:pic>
        <p:nvPicPr>
          <p:cNvPr id="7170" name="Picture 2" descr="https://s14-eu5.startpage.com/cgi-bin/serveimage?url=https%3A%2F%2Fwww.speedofsight.org%2Fwp-content%2Fuploads%2F2019%2F05%2F1-Front-1.png&amp;sp=5703c425080e0bd543cb90f053178377&amp;anticache=518723">
            <a:extLst>
              <a:ext uri="{FF2B5EF4-FFF2-40B4-BE49-F238E27FC236}">
                <a16:creationId xmlns:a16="http://schemas.microsoft.com/office/drawing/2014/main" id="{7E6CAE56-6157-4EE0-B80A-3C954DA54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6914" y="1037246"/>
            <a:ext cx="2607556" cy="3055509"/>
          </a:xfrm>
          <a:prstGeom prst="rect">
            <a:avLst/>
          </a:prstGeom>
          <a:noFill/>
          <a:extLst>
            <a:ext uri="{909E8E84-426E-40DD-AFC4-6F175D3DCCD1}">
              <a14:hiddenFill xmlns:a14="http://schemas.microsoft.com/office/drawing/2010/main">
                <a:solidFill>
                  <a:srgbClr val="FFFFFF"/>
                </a:solidFill>
              </a14:hiddenFill>
            </a:ext>
          </a:extLst>
        </p:spPr>
      </p:pic>
      <p:sp>
        <p:nvSpPr>
          <p:cNvPr id="2" name="Freeform: Shape 1">
            <a:extLst>
              <a:ext uri="{FF2B5EF4-FFF2-40B4-BE49-F238E27FC236}">
                <a16:creationId xmlns:a16="http://schemas.microsoft.com/office/drawing/2014/main" id="{BC19B50F-FB32-4B04-95F0-CD777DC7D377}"/>
              </a:ext>
            </a:extLst>
          </p:cNvPr>
          <p:cNvSpPr/>
          <p:nvPr/>
        </p:nvSpPr>
        <p:spPr>
          <a:xfrm>
            <a:off x="2435334" y="2708509"/>
            <a:ext cx="283621" cy="173236"/>
          </a:xfrm>
          <a:custGeom>
            <a:avLst/>
            <a:gdLst>
              <a:gd name="connsiteX0" fmla="*/ 34239 w 283621"/>
              <a:gd name="connsiteY0" fmla="*/ 13909 h 173236"/>
              <a:gd name="connsiteX1" fmla="*/ 34239 w 283621"/>
              <a:gd name="connsiteY1" fmla="*/ 13909 h 173236"/>
              <a:gd name="connsiteX2" fmla="*/ 3066 w 283621"/>
              <a:gd name="connsiteY2" fmla="*/ 17373 h 173236"/>
              <a:gd name="connsiteX3" fmla="*/ 6530 w 283621"/>
              <a:gd name="connsiteY3" fmla="*/ 72791 h 173236"/>
              <a:gd name="connsiteX4" fmla="*/ 9993 w 283621"/>
              <a:gd name="connsiteY4" fmla="*/ 90109 h 173236"/>
              <a:gd name="connsiteX5" fmla="*/ 16921 w 283621"/>
              <a:gd name="connsiteY5" fmla="*/ 100500 h 173236"/>
              <a:gd name="connsiteX6" fmla="*/ 23848 w 283621"/>
              <a:gd name="connsiteY6" fmla="*/ 124746 h 173236"/>
              <a:gd name="connsiteX7" fmla="*/ 27311 w 283621"/>
              <a:gd name="connsiteY7" fmla="*/ 155918 h 173236"/>
              <a:gd name="connsiteX8" fmla="*/ 37702 w 283621"/>
              <a:gd name="connsiteY8" fmla="*/ 162846 h 173236"/>
              <a:gd name="connsiteX9" fmla="*/ 72339 w 283621"/>
              <a:gd name="connsiteY9" fmla="*/ 173236 h 173236"/>
              <a:gd name="connsiteX10" fmla="*/ 262839 w 283621"/>
              <a:gd name="connsiteY10" fmla="*/ 169773 h 173236"/>
              <a:gd name="connsiteX11" fmla="*/ 269766 w 283621"/>
              <a:gd name="connsiteY11" fmla="*/ 159382 h 173236"/>
              <a:gd name="connsiteX12" fmla="*/ 276693 w 283621"/>
              <a:gd name="connsiteY12" fmla="*/ 138600 h 173236"/>
              <a:gd name="connsiteX13" fmla="*/ 280157 w 283621"/>
              <a:gd name="connsiteY13" fmla="*/ 128209 h 173236"/>
              <a:gd name="connsiteX14" fmla="*/ 283621 w 283621"/>
              <a:gd name="connsiteY14" fmla="*/ 117818 h 173236"/>
              <a:gd name="connsiteX15" fmla="*/ 280157 w 283621"/>
              <a:gd name="connsiteY15" fmla="*/ 90109 h 173236"/>
              <a:gd name="connsiteX16" fmla="*/ 269766 w 283621"/>
              <a:gd name="connsiteY16" fmla="*/ 83182 h 173236"/>
              <a:gd name="connsiteX17" fmla="*/ 259375 w 283621"/>
              <a:gd name="connsiteY17" fmla="*/ 79718 h 173236"/>
              <a:gd name="connsiteX18" fmla="*/ 217811 w 283621"/>
              <a:gd name="connsiteY18" fmla="*/ 72791 h 173236"/>
              <a:gd name="connsiteX19" fmla="*/ 200493 w 283621"/>
              <a:gd name="connsiteY19" fmla="*/ 58936 h 173236"/>
              <a:gd name="connsiteX20" fmla="*/ 190102 w 283621"/>
              <a:gd name="connsiteY20" fmla="*/ 52009 h 173236"/>
              <a:gd name="connsiteX21" fmla="*/ 186639 w 283621"/>
              <a:gd name="connsiteY21" fmla="*/ 41618 h 173236"/>
              <a:gd name="connsiteX22" fmla="*/ 183175 w 283621"/>
              <a:gd name="connsiteY22" fmla="*/ 6982 h 173236"/>
              <a:gd name="connsiteX23" fmla="*/ 162393 w 283621"/>
              <a:gd name="connsiteY23" fmla="*/ 3518 h 173236"/>
              <a:gd name="connsiteX24" fmla="*/ 145075 w 283621"/>
              <a:gd name="connsiteY24" fmla="*/ 55 h 173236"/>
              <a:gd name="connsiteX25" fmla="*/ 34239 w 283621"/>
              <a:gd name="connsiteY25" fmla="*/ 13909 h 1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3621" h="173236">
                <a:moveTo>
                  <a:pt x="34239" y="13909"/>
                </a:moveTo>
                <a:lnTo>
                  <a:pt x="34239" y="13909"/>
                </a:lnTo>
                <a:cubicBezTo>
                  <a:pt x="23848" y="15064"/>
                  <a:pt x="7518" y="7913"/>
                  <a:pt x="3066" y="17373"/>
                </a:cubicBezTo>
                <a:cubicBezTo>
                  <a:pt x="-4815" y="34120"/>
                  <a:pt x="4775" y="54366"/>
                  <a:pt x="6530" y="72791"/>
                </a:cubicBezTo>
                <a:cubicBezTo>
                  <a:pt x="7088" y="78651"/>
                  <a:pt x="7926" y="84597"/>
                  <a:pt x="9993" y="90109"/>
                </a:cubicBezTo>
                <a:cubicBezTo>
                  <a:pt x="11455" y="94007"/>
                  <a:pt x="14612" y="97036"/>
                  <a:pt x="16921" y="100500"/>
                </a:cubicBezTo>
                <a:cubicBezTo>
                  <a:pt x="19506" y="108256"/>
                  <a:pt x="22606" y="116674"/>
                  <a:pt x="23848" y="124746"/>
                </a:cubicBezTo>
                <a:cubicBezTo>
                  <a:pt x="25438" y="135079"/>
                  <a:pt x="23738" y="146093"/>
                  <a:pt x="27311" y="155918"/>
                </a:cubicBezTo>
                <a:cubicBezTo>
                  <a:pt x="28734" y="159830"/>
                  <a:pt x="33898" y="161155"/>
                  <a:pt x="37702" y="162846"/>
                </a:cubicBezTo>
                <a:cubicBezTo>
                  <a:pt x="48545" y="167665"/>
                  <a:pt x="60823" y="170358"/>
                  <a:pt x="72339" y="173236"/>
                </a:cubicBezTo>
                <a:cubicBezTo>
                  <a:pt x="135839" y="172082"/>
                  <a:pt x="199484" y="174219"/>
                  <a:pt x="262839" y="169773"/>
                </a:cubicBezTo>
                <a:cubicBezTo>
                  <a:pt x="266992" y="169482"/>
                  <a:pt x="268075" y="163186"/>
                  <a:pt x="269766" y="159382"/>
                </a:cubicBezTo>
                <a:cubicBezTo>
                  <a:pt x="272732" y="152709"/>
                  <a:pt x="274384" y="145527"/>
                  <a:pt x="276693" y="138600"/>
                </a:cubicBezTo>
                <a:lnTo>
                  <a:pt x="280157" y="128209"/>
                </a:lnTo>
                <a:lnTo>
                  <a:pt x="283621" y="117818"/>
                </a:lnTo>
                <a:cubicBezTo>
                  <a:pt x="282466" y="108582"/>
                  <a:pt x="283614" y="98751"/>
                  <a:pt x="280157" y="90109"/>
                </a:cubicBezTo>
                <a:cubicBezTo>
                  <a:pt x="278611" y="86244"/>
                  <a:pt x="273489" y="85044"/>
                  <a:pt x="269766" y="83182"/>
                </a:cubicBezTo>
                <a:cubicBezTo>
                  <a:pt x="266500" y="81549"/>
                  <a:pt x="262886" y="80721"/>
                  <a:pt x="259375" y="79718"/>
                </a:cubicBezTo>
                <a:cubicBezTo>
                  <a:pt x="241581" y="74634"/>
                  <a:pt x="240290" y="75601"/>
                  <a:pt x="217811" y="72791"/>
                </a:cubicBezTo>
                <a:cubicBezTo>
                  <a:pt x="185824" y="51466"/>
                  <a:pt x="225177" y="78683"/>
                  <a:pt x="200493" y="58936"/>
                </a:cubicBezTo>
                <a:cubicBezTo>
                  <a:pt x="197242" y="56336"/>
                  <a:pt x="193566" y="54318"/>
                  <a:pt x="190102" y="52009"/>
                </a:cubicBezTo>
                <a:cubicBezTo>
                  <a:pt x="188948" y="48545"/>
                  <a:pt x="187194" y="45227"/>
                  <a:pt x="186639" y="41618"/>
                </a:cubicBezTo>
                <a:cubicBezTo>
                  <a:pt x="184875" y="30150"/>
                  <a:pt x="189404" y="16771"/>
                  <a:pt x="183175" y="6982"/>
                </a:cubicBezTo>
                <a:cubicBezTo>
                  <a:pt x="179405" y="1057"/>
                  <a:pt x="169303" y="4774"/>
                  <a:pt x="162393" y="3518"/>
                </a:cubicBezTo>
                <a:cubicBezTo>
                  <a:pt x="156601" y="2465"/>
                  <a:pt x="150960" y="223"/>
                  <a:pt x="145075" y="55"/>
                </a:cubicBezTo>
                <a:cubicBezTo>
                  <a:pt x="110453" y="-934"/>
                  <a:pt x="52712" y="11600"/>
                  <a:pt x="34239" y="1390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6"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ECAFA97-38B7-4550-8343-C36B219A3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93728" y="2571750"/>
            <a:ext cx="1140125" cy="51175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27D1A572-0C84-4523-867A-C53650AAC531}"/>
              </a:ext>
            </a:extLst>
          </p:cNvPr>
          <p:cNvSpPr txBox="1"/>
          <p:nvPr/>
        </p:nvSpPr>
        <p:spPr>
          <a:xfrm>
            <a:off x="1144670" y="4495003"/>
            <a:ext cx="4634602" cy="338554"/>
          </a:xfrm>
          <a:prstGeom prst="rect">
            <a:avLst/>
          </a:prstGeom>
          <a:noFill/>
        </p:spPr>
        <p:txBody>
          <a:bodyPr wrap="none" rtlCol="0">
            <a:spAutoFit/>
          </a:bodyPr>
          <a:lstStyle/>
          <a:p>
            <a:r>
              <a:rPr lang="nl-NL" sz="1600" dirty="0">
                <a:solidFill>
                  <a:schemeClr val="tx1">
                    <a:lumMod val="85000"/>
                    <a:lumOff val="15000"/>
                  </a:schemeClr>
                </a:solidFill>
              </a:rPr>
              <a:t>GitHub source </a:t>
            </a:r>
            <a:r>
              <a:rPr lang="nl-NL" sz="1600" dirty="0" err="1">
                <a:solidFill>
                  <a:schemeClr val="tx1">
                    <a:lumMod val="85000"/>
                    <a:lumOff val="15000"/>
                  </a:schemeClr>
                </a:solidFill>
              </a:rPr>
              <a:t>repo</a:t>
            </a:r>
            <a:r>
              <a:rPr lang="nl-NL" sz="1600" dirty="0">
                <a:solidFill>
                  <a:schemeClr val="tx1">
                    <a:lumMod val="85000"/>
                    <a:lumOff val="15000"/>
                  </a:schemeClr>
                </a:solidFill>
              </a:rPr>
              <a:t>: http://bit.ly/jfall2019-graalvm</a:t>
            </a:r>
            <a:endParaRPr lang="en-NL" sz="1600" dirty="0">
              <a:solidFill>
                <a:schemeClr val="tx1">
                  <a:lumMod val="85000"/>
                  <a:lumOff val="15000"/>
                </a:schemeClr>
              </a:solidFill>
            </a:endParaRPr>
          </a:p>
        </p:txBody>
      </p:sp>
    </p:spTree>
    <p:extLst>
      <p:ext uri="{BB962C8B-B14F-4D97-AF65-F5344CB8AC3E}">
        <p14:creationId xmlns:p14="http://schemas.microsoft.com/office/powerpoint/2010/main" val="3480670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2000" tmFilter="0, 0; .2, .5; .8, .5; 1, 0"/>
                                        <p:tgtEl>
                                          <p:spTgt spid="16"/>
                                        </p:tgtEl>
                                      </p:cBhvr>
                                    </p:animEffect>
                                    <p:animScale>
                                      <p:cBhvr>
                                        <p:cTn id="7" dur="1000" autoRev="1" fill="hold"/>
                                        <p:tgtEl>
                                          <p:spTgt spid="16"/>
                                        </p:tgtEl>
                                      </p:cBhvr>
                                      <p:by x="105000" y="105000"/>
                                    </p:animScale>
                                  </p:childTnLst>
                                </p:cTn>
                              </p:par>
                            </p:childTnLst>
                          </p:cTn>
                        </p:par>
                        <p:par>
                          <p:cTn id="8" fill="hold">
                            <p:stCondLst>
                              <p:cond delay="2000"/>
                            </p:stCondLst>
                            <p:childTnLst>
                              <p:par>
                                <p:cTn id="9" presetID="26" presetClass="emph" presetSubtype="0" fill="hold" nodeType="afterEffect">
                                  <p:stCondLst>
                                    <p:cond delay="0"/>
                                  </p:stCondLst>
                                  <p:childTnLst>
                                    <p:animEffect transition="out" filter="fade">
                                      <p:cBhvr>
                                        <p:cTn id="10" dur="2000" tmFilter="0, 0; .2, .5; .8, .5; 1, 0"/>
                                        <p:tgtEl>
                                          <p:spTgt spid="16"/>
                                        </p:tgtEl>
                                      </p:cBhvr>
                                    </p:animEffect>
                                    <p:animScale>
                                      <p:cBhvr>
                                        <p:cTn id="11" dur="1000" autoRev="1" fill="hold"/>
                                        <p:tgtEl>
                                          <p:spTgt spid="16"/>
                                        </p:tgtEl>
                                      </p:cBhvr>
                                      <p:by x="105000" y="105000"/>
                                    </p:animScale>
                                  </p:childTnLst>
                                </p:cTn>
                              </p:par>
                            </p:childTnLst>
                          </p:cTn>
                        </p:par>
                        <p:par>
                          <p:cTn id="12" fill="hold">
                            <p:stCondLst>
                              <p:cond delay="4000"/>
                            </p:stCondLst>
                            <p:childTnLst>
                              <p:par>
                                <p:cTn id="13" presetID="26" presetClass="emph" presetSubtype="0" fill="hold" nodeType="afterEffect">
                                  <p:stCondLst>
                                    <p:cond delay="0"/>
                                  </p:stCondLst>
                                  <p:childTnLst>
                                    <p:animEffect transition="out" filter="fade">
                                      <p:cBhvr>
                                        <p:cTn id="14" dur="3000" tmFilter="0, 0; .2, .5; .8, .5; 1, 0"/>
                                        <p:tgtEl>
                                          <p:spTgt spid="16"/>
                                        </p:tgtEl>
                                      </p:cBhvr>
                                    </p:animEffect>
                                    <p:animScale>
                                      <p:cBhvr>
                                        <p:cTn id="15" dur="1500" autoRev="1" fill="hold"/>
                                        <p:tgtEl>
                                          <p:spTgt spid="1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Introducing</a:t>
            </a:r>
            <a:endParaRPr lang="en-US" dirty="0">
              <a:latin typeface="Robot"/>
            </a:endParaRPr>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p:txBody>
          <a:bodyPr/>
          <a:lstStyle/>
          <a:p>
            <a:pPr marL="179705" indent="-179705"/>
            <a:r>
              <a:rPr lang="nl-NL" dirty="0">
                <a:latin typeface="Robot"/>
              </a:rPr>
              <a:t>JIT Compiler for running Java </a:t>
            </a:r>
            <a:r>
              <a:rPr lang="nl-NL" dirty="0" err="1">
                <a:latin typeface="Robot"/>
              </a:rPr>
              <a:t>applications</a:t>
            </a:r>
            <a:r>
              <a:rPr lang="nl-NL" dirty="0">
                <a:latin typeface="Robot"/>
              </a:rPr>
              <a:t> </a:t>
            </a:r>
            <a:r>
              <a:rPr lang="nl-NL" dirty="0" err="1">
                <a:latin typeface="Robot"/>
              </a:rPr>
              <a:t>faster</a:t>
            </a:r>
            <a:r>
              <a:rPr lang="nl-NL" dirty="0">
                <a:latin typeface="Robot"/>
              </a:rPr>
              <a:t> </a:t>
            </a:r>
            <a:br>
              <a:rPr lang="nl-NL" dirty="0">
                <a:latin typeface="Robot"/>
              </a:rPr>
            </a:br>
            <a:r>
              <a:rPr lang="nl-NL" dirty="0">
                <a:latin typeface="Robot"/>
              </a:rPr>
              <a:t>(matching native </a:t>
            </a:r>
            <a:r>
              <a:rPr lang="nl-NL" dirty="0" err="1">
                <a:latin typeface="Robot"/>
              </a:rPr>
              <a:t>languages</a:t>
            </a:r>
            <a:r>
              <a:rPr lang="nl-NL" dirty="0">
                <a:latin typeface="Robot"/>
              </a:rPr>
              <a:t> for speed)</a:t>
            </a:r>
          </a:p>
          <a:p>
            <a:pPr marL="359410" lvl="1" indent="-179705"/>
            <a:r>
              <a:rPr lang="nl-NL" dirty="0" err="1">
                <a:latin typeface="Robot"/>
              </a:rPr>
              <a:t>Embeddable</a:t>
            </a:r>
            <a:r>
              <a:rPr lang="nl-NL" dirty="0">
                <a:latin typeface="Robot"/>
              </a:rPr>
              <a:t> on </a:t>
            </a:r>
            <a:r>
              <a:rPr lang="nl-NL" dirty="0" err="1">
                <a:latin typeface="Robot"/>
              </a:rPr>
              <a:t>Hotspot</a:t>
            </a:r>
            <a:r>
              <a:rPr lang="nl-NL" dirty="0">
                <a:latin typeface="Robot"/>
              </a:rPr>
              <a:t> VM or </a:t>
            </a:r>
            <a:r>
              <a:rPr lang="nl-NL" dirty="0" err="1">
                <a:latin typeface="Robot"/>
              </a:rPr>
              <a:t>other</a:t>
            </a:r>
            <a:r>
              <a:rPr lang="nl-NL" dirty="0">
                <a:latin typeface="Robot"/>
              </a:rPr>
              <a:t> </a:t>
            </a:r>
            <a:r>
              <a:rPr lang="nl-NL" dirty="0" err="1">
                <a:latin typeface="Robot"/>
              </a:rPr>
              <a:t>JVMs</a:t>
            </a:r>
            <a:endParaRPr lang="nl-NL" dirty="0">
              <a:latin typeface="Robot"/>
            </a:endParaRPr>
          </a:p>
          <a:p>
            <a:pPr marL="179705" indent="-179705"/>
            <a:r>
              <a:rPr lang="nl-NL" dirty="0">
                <a:latin typeface="Robot"/>
              </a:rPr>
              <a:t>Polyglot VM – for running </a:t>
            </a:r>
            <a:r>
              <a:rPr lang="nl-NL" dirty="0" err="1">
                <a:latin typeface="Robot"/>
              </a:rPr>
              <a:t>applications</a:t>
            </a:r>
            <a:r>
              <a:rPr lang="nl-NL" dirty="0">
                <a:latin typeface="Robot"/>
              </a:rPr>
              <a:t> in </a:t>
            </a:r>
            <a:r>
              <a:rPr lang="nl-NL" dirty="0" err="1">
                <a:latin typeface="Robot"/>
              </a:rPr>
              <a:t>any</a:t>
            </a:r>
            <a:r>
              <a:rPr lang="nl-NL" dirty="0">
                <a:latin typeface="Robot"/>
              </a:rPr>
              <a:t> </a:t>
            </a:r>
            <a:r>
              <a:rPr lang="nl-NL" dirty="0" err="1">
                <a:latin typeface="Robot"/>
              </a:rPr>
              <a:t>language</a:t>
            </a:r>
            <a:endParaRPr lang="nl-NL" dirty="0">
              <a:latin typeface="Robot"/>
            </a:endParaRPr>
          </a:p>
          <a:p>
            <a:pPr marL="359410" lvl="1" indent="-179705"/>
            <a:r>
              <a:rPr lang="nl-NL" dirty="0" err="1">
                <a:latin typeface="Robot"/>
              </a:rPr>
              <a:t>JavaScript</a:t>
            </a:r>
            <a:r>
              <a:rPr lang="nl-NL" dirty="0">
                <a:latin typeface="Robot"/>
              </a:rPr>
              <a:t>, Ruby, R, Python, C/C++</a:t>
            </a:r>
          </a:p>
          <a:p>
            <a:pPr marL="179705" indent="-179705"/>
            <a:r>
              <a:rPr lang="nl-NL" dirty="0" err="1">
                <a:latin typeface="Robot"/>
              </a:rPr>
              <a:t>Ahead</a:t>
            </a:r>
            <a:r>
              <a:rPr lang="nl-NL" dirty="0">
                <a:latin typeface="Robot"/>
              </a:rPr>
              <a:t>-of-Time compiler for </a:t>
            </a:r>
            <a:r>
              <a:rPr lang="nl-NL" dirty="0" err="1">
                <a:latin typeface="Robot"/>
              </a:rPr>
              <a:t>creating</a:t>
            </a:r>
            <a:r>
              <a:rPr lang="nl-NL" dirty="0">
                <a:latin typeface="Robot"/>
              </a:rPr>
              <a:t> native </a:t>
            </a:r>
            <a:r>
              <a:rPr lang="nl-NL" dirty="0" err="1">
                <a:latin typeface="Robot"/>
              </a:rPr>
              <a:t>binaries</a:t>
            </a:r>
            <a:endParaRPr lang="nl-NL" dirty="0">
              <a:latin typeface="Robot"/>
            </a:endParaRPr>
          </a:p>
          <a:p>
            <a:pPr marL="359410" lvl="1" indent="-179705"/>
            <a:r>
              <a:rPr lang="nl-NL" dirty="0">
                <a:latin typeface="Robot"/>
              </a:rPr>
              <a:t>Simple, </a:t>
            </a:r>
            <a:r>
              <a:rPr lang="nl-NL" dirty="0" err="1">
                <a:latin typeface="Robot"/>
              </a:rPr>
              <a:t>lean</a:t>
            </a:r>
            <a:r>
              <a:rPr lang="nl-NL" dirty="0">
                <a:latin typeface="Robot"/>
              </a:rPr>
              <a:t> </a:t>
            </a:r>
            <a:r>
              <a:rPr lang="nl-NL" dirty="0" err="1">
                <a:latin typeface="Robot"/>
              </a:rPr>
              <a:t>runtime</a:t>
            </a:r>
            <a:r>
              <a:rPr lang="nl-NL" dirty="0">
                <a:latin typeface="Robot"/>
              </a:rPr>
              <a:t> </a:t>
            </a:r>
            <a:r>
              <a:rPr lang="nl-NL" dirty="0" err="1">
                <a:latin typeface="Robot"/>
              </a:rPr>
              <a:t>with</a:t>
            </a:r>
            <a:r>
              <a:rPr lang="nl-NL" dirty="0">
                <a:latin typeface="Robot"/>
              </a:rPr>
              <a:t> </a:t>
            </a:r>
            <a:r>
              <a:rPr lang="nl-NL" dirty="0" err="1">
                <a:latin typeface="Robot"/>
              </a:rPr>
              <a:t>fast</a:t>
            </a:r>
            <a:r>
              <a:rPr lang="nl-NL" dirty="0">
                <a:latin typeface="Robot"/>
              </a:rPr>
              <a:t> startup </a:t>
            </a:r>
            <a:r>
              <a:rPr lang="nl-NL" dirty="0" err="1">
                <a:latin typeface="Robot"/>
              </a:rPr>
              <a:t>and</a:t>
            </a:r>
            <a:r>
              <a:rPr lang="nl-NL" dirty="0">
                <a:latin typeface="Robot"/>
              </a:rPr>
              <a:t> </a:t>
            </a:r>
            <a:r>
              <a:rPr lang="nl-NL" dirty="0" err="1">
                <a:latin typeface="Robot"/>
              </a:rPr>
              <a:t>minimal</a:t>
            </a:r>
            <a:r>
              <a:rPr lang="nl-NL" dirty="0">
                <a:latin typeface="Robot"/>
              </a:rPr>
              <a:t> memory </a:t>
            </a:r>
            <a:r>
              <a:rPr lang="nl-NL" dirty="0" err="1">
                <a:latin typeface="Robot"/>
              </a:rPr>
              <a:t>and</a:t>
            </a:r>
            <a:r>
              <a:rPr lang="nl-NL" dirty="0">
                <a:latin typeface="Robot"/>
              </a:rPr>
              <a:t> </a:t>
            </a:r>
            <a:r>
              <a:rPr lang="nl-NL" dirty="0" err="1">
                <a:latin typeface="Robot"/>
              </a:rPr>
              <a:t>process</a:t>
            </a:r>
            <a:r>
              <a:rPr lang="nl-NL" dirty="0">
                <a:latin typeface="Robot"/>
              </a:rPr>
              <a:t> footprint</a:t>
            </a:r>
          </a:p>
          <a:p>
            <a:pPr marL="179705" indent="-179705"/>
            <a:r>
              <a:rPr lang="nl-NL" dirty="0" err="1">
                <a:latin typeface="Robot"/>
              </a:rPr>
              <a:t>Interoperability</a:t>
            </a:r>
            <a:r>
              <a:rPr lang="nl-NL" dirty="0">
                <a:latin typeface="Robot"/>
              </a:rPr>
              <a:t> platform </a:t>
            </a:r>
            <a:r>
              <a:rPr lang="nl-NL" dirty="0" err="1">
                <a:latin typeface="Robot"/>
              </a:rPr>
              <a:t>that</a:t>
            </a:r>
            <a:r>
              <a:rPr lang="nl-NL" dirty="0">
                <a:latin typeface="Robot"/>
              </a:rPr>
              <a:t> </a:t>
            </a:r>
            <a:r>
              <a:rPr lang="nl-NL" dirty="0" err="1">
                <a:latin typeface="Robot"/>
              </a:rPr>
              <a:t>allows</a:t>
            </a:r>
            <a:r>
              <a:rPr lang="nl-NL" dirty="0">
                <a:latin typeface="Robot"/>
              </a:rPr>
              <a:t> </a:t>
            </a:r>
            <a:r>
              <a:rPr lang="nl-NL" dirty="0" err="1">
                <a:latin typeface="Robot"/>
              </a:rPr>
              <a:t>applications</a:t>
            </a:r>
            <a:r>
              <a:rPr lang="nl-NL" dirty="0">
                <a:latin typeface="Robot"/>
              </a:rPr>
              <a:t> in </a:t>
            </a:r>
            <a:r>
              <a:rPr lang="nl-NL" dirty="0" err="1">
                <a:latin typeface="Robot"/>
              </a:rPr>
              <a:t>one</a:t>
            </a:r>
            <a:r>
              <a:rPr lang="nl-NL" dirty="0">
                <a:latin typeface="Robot"/>
              </a:rPr>
              <a:t> </a:t>
            </a:r>
            <a:r>
              <a:rPr lang="nl-NL" dirty="0" err="1">
                <a:latin typeface="Robot"/>
              </a:rPr>
              <a:t>technology</a:t>
            </a:r>
            <a:r>
              <a:rPr lang="nl-NL" dirty="0">
                <a:latin typeface="Robot"/>
              </a:rPr>
              <a:t> </a:t>
            </a:r>
            <a:r>
              <a:rPr lang="nl-NL" dirty="0" err="1">
                <a:latin typeface="Robot"/>
              </a:rPr>
              <a:t>to</a:t>
            </a:r>
            <a:r>
              <a:rPr lang="nl-NL" dirty="0">
                <a:latin typeface="Robot"/>
              </a:rPr>
              <a:t> </a:t>
            </a:r>
            <a:r>
              <a:rPr lang="nl-NL" dirty="0" err="1">
                <a:latin typeface="Robot"/>
              </a:rPr>
              <a:t>interact</a:t>
            </a:r>
            <a:r>
              <a:rPr lang="nl-NL" dirty="0">
                <a:latin typeface="Robot"/>
              </a:rPr>
              <a:t> </a:t>
            </a:r>
            <a:r>
              <a:rPr lang="nl-NL" dirty="0" err="1">
                <a:latin typeface="Robot"/>
              </a:rPr>
              <a:t>with</a:t>
            </a:r>
            <a:r>
              <a:rPr lang="nl-NL" dirty="0">
                <a:latin typeface="Robot"/>
              </a:rPr>
              <a:t> </a:t>
            </a:r>
            <a:r>
              <a:rPr lang="nl-NL" dirty="0" err="1">
                <a:latin typeface="Robot"/>
              </a:rPr>
              <a:t>with</a:t>
            </a:r>
            <a:r>
              <a:rPr lang="nl-NL" dirty="0">
                <a:latin typeface="Robot"/>
              </a:rPr>
              <a:t> modules in </a:t>
            </a:r>
            <a:r>
              <a:rPr lang="nl-NL" dirty="0" err="1">
                <a:latin typeface="Robot"/>
              </a:rPr>
              <a:t>other</a:t>
            </a:r>
            <a:r>
              <a:rPr lang="nl-NL" dirty="0">
                <a:latin typeface="Robot"/>
              </a:rPr>
              <a:t> </a:t>
            </a:r>
            <a:r>
              <a:rPr lang="nl-NL" dirty="0" err="1">
                <a:latin typeface="Robot"/>
              </a:rPr>
              <a:t>technologies</a:t>
            </a:r>
            <a:r>
              <a:rPr lang="nl-NL" dirty="0">
                <a:latin typeface="Robot"/>
              </a:rPr>
              <a:t> (“</a:t>
            </a:r>
            <a:r>
              <a:rPr lang="nl-NL" dirty="0" err="1">
                <a:latin typeface="Robot"/>
              </a:rPr>
              <a:t>Nashorn</a:t>
            </a:r>
            <a:r>
              <a:rPr lang="nl-NL" dirty="0">
                <a:latin typeface="Robot"/>
              </a:rPr>
              <a:t> on super </a:t>
            </a:r>
            <a:r>
              <a:rPr lang="nl-NL" dirty="0" err="1">
                <a:latin typeface="Robot"/>
              </a:rPr>
              <a:t>steroids</a:t>
            </a:r>
            <a:r>
              <a:rPr lang="nl-NL" dirty="0">
                <a:latin typeface="Robot"/>
              </a:rPr>
              <a:t>”)</a:t>
            </a:r>
          </a:p>
          <a:p>
            <a:pPr marL="179705" indent="-179705"/>
            <a:r>
              <a:rPr lang="nl-NL" dirty="0">
                <a:latin typeface="Robot"/>
              </a:rPr>
              <a:t>Framework for </a:t>
            </a:r>
            <a:r>
              <a:rPr lang="nl-NL" dirty="0" err="1">
                <a:latin typeface="Robot"/>
              </a:rPr>
              <a:t>compiling</a:t>
            </a:r>
            <a:r>
              <a:rPr lang="nl-NL" dirty="0">
                <a:latin typeface="Robot"/>
              </a:rPr>
              <a:t>, running, </a:t>
            </a:r>
            <a:r>
              <a:rPr lang="nl-NL" dirty="0" err="1">
                <a:latin typeface="Robot"/>
              </a:rPr>
              <a:t>interoperating</a:t>
            </a:r>
            <a:r>
              <a:rPr lang="nl-NL" dirty="0">
                <a:latin typeface="Robot"/>
              </a:rPr>
              <a:t> </a:t>
            </a:r>
            <a:r>
              <a:rPr lang="nl-NL" dirty="0" err="1">
                <a:latin typeface="Robot"/>
              </a:rPr>
              <a:t>and</a:t>
            </a:r>
            <a:r>
              <a:rPr lang="nl-NL" dirty="0">
                <a:latin typeface="Robot"/>
              </a:rPr>
              <a:t> </a:t>
            </a:r>
            <a:r>
              <a:rPr lang="nl-NL" dirty="0" err="1">
                <a:latin typeface="Robot"/>
              </a:rPr>
              <a:t>natively</a:t>
            </a:r>
            <a:r>
              <a:rPr lang="nl-NL" dirty="0">
                <a:latin typeface="Robot"/>
              </a:rPr>
              <a:t> </a:t>
            </a:r>
            <a:r>
              <a:rPr lang="nl-NL" dirty="0" err="1">
                <a:latin typeface="Robot"/>
              </a:rPr>
              <a:t>compiling</a:t>
            </a:r>
            <a:r>
              <a:rPr lang="nl-NL" dirty="0">
                <a:latin typeface="Robot"/>
              </a:rPr>
              <a:t> </a:t>
            </a:r>
            <a:r>
              <a:rPr lang="nl-NL" dirty="0" err="1">
                <a:latin typeface="Robot"/>
              </a:rPr>
              <a:t>applications</a:t>
            </a:r>
            <a:r>
              <a:rPr lang="nl-NL" dirty="0">
                <a:latin typeface="Robot"/>
              </a:rPr>
              <a:t> </a:t>
            </a:r>
            <a:r>
              <a:rPr lang="nl-NL" dirty="0" err="1">
                <a:latin typeface="Robot"/>
              </a:rPr>
              <a:t>written</a:t>
            </a:r>
            <a:r>
              <a:rPr lang="nl-NL" dirty="0">
                <a:latin typeface="Robot"/>
              </a:rPr>
              <a:t> in </a:t>
            </a:r>
            <a:r>
              <a:rPr lang="nl-NL" dirty="0" err="1">
                <a:latin typeface="Robot"/>
              </a:rPr>
              <a:t>your</a:t>
            </a:r>
            <a:r>
              <a:rPr lang="nl-NL" dirty="0">
                <a:latin typeface="Robot"/>
              </a:rPr>
              <a:t> </a:t>
            </a:r>
            <a:r>
              <a:rPr lang="nl-NL" dirty="0" err="1">
                <a:latin typeface="Robot"/>
              </a:rPr>
              <a:t>own</a:t>
            </a:r>
            <a:r>
              <a:rPr lang="nl-NL" dirty="0">
                <a:latin typeface="Robot"/>
              </a:rPr>
              <a:t> DSL</a:t>
            </a:r>
          </a:p>
          <a:p>
            <a:pPr marL="179705" indent="-179705"/>
            <a:r>
              <a:rPr lang="nl-NL" dirty="0">
                <a:latin typeface="Robot"/>
              </a:rPr>
              <a:t>Set of cross-</a:t>
            </a:r>
            <a:r>
              <a:rPr lang="nl-NL" dirty="0" err="1">
                <a:latin typeface="Robot"/>
              </a:rPr>
              <a:t>language</a:t>
            </a:r>
            <a:r>
              <a:rPr lang="nl-NL" dirty="0">
                <a:latin typeface="Robot"/>
              </a:rPr>
              <a:t> </a:t>
            </a:r>
            <a:r>
              <a:rPr lang="nl-NL" dirty="0" err="1">
                <a:latin typeface="Robot"/>
              </a:rPr>
              <a:t>programming</a:t>
            </a:r>
            <a:r>
              <a:rPr lang="nl-NL" dirty="0">
                <a:latin typeface="Robot"/>
              </a:rPr>
              <a:t> tools</a:t>
            </a:r>
            <a:endParaRPr lang="en-NL" dirty="0">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12B2E27-26C7-46FF-9552-FCAB66788A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2811" y="-186783"/>
            <a:ext cx="3238384" cy="1453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6036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3" name="Google Shape;103;g622123aab7_0_4"/>
          <p:cNvPicPr preferRelativeResize="0"/>
          <p:nvPr/>
        </p:nvPicPr>
        <p:blipFill rotWithShape="1">
          <a:blip r:embed="rId3">
            <a:alphaModFix/>
          </a:blip>
          <a:srcRect l="1690" t="12958" b="10996"/>
          <a:stretch/>
        </p:blipFill>
        <p:spPr>
          <a:xfrm>
            <a:off x="-17583" y="1093297"/>
            <a:ext cx="8047382" cy="3372668"/>
          </a:xfrm>
          <a:prstGeom prst="rect">
            <a:avLst/>
          </a:prstGeom>
          <a:noFill/>
          <a:ln>
            <a:noFill/>
          </a:ln>
        </p:spPr>
      </p:pic>
      <p:sp>
        <p:nvSpPr>
          <p:cNvPr id="6" name="Title 5">
            <a:extLst>
              <a:ext uri="{FF2B5EF4-FFF2-40B4-BE49-F238E27FC236}">
                <a16:creationId xmlns:a16="http://schemas.microsoft.com/office/drawing/2014/main" id="{2E2E9016-495A-40F7-AFC3-AE98ABCB0889}"/>
              </a:ext>
            </a:extLst>
          </p:cNvPr>
          <p:cNvSpPr>
            <a:spLocks noGrp="1"/>
          </p:cNvSpPr>
          <p:nvPr>
            <p:ph type="title"/>
          </p:nvPr>
        </p:nvSpPr>
        <p:spPr>
          <a:xfrm>
            <a:off x="719999" y="288000"/>
            <a:ext cx="6624000" cy="504000"/>
          </a:xfrm>
        </p:spPr>
        <p:txBody>
          <a:bodyPr/>
          <a:lstStyle/>
          <a:p>
            <a:pPr lvl="0">
              <a:spcBef>
                <a:spcPts val="0"/>
              </a:spcBef>
            </a:pPr>
            <a:r>
              <a:rPr lang="nl-NL" dirty="0" err="1">
                <a:solidFill>
                  <a:srgbClr val="E63232"/>
                </a:solidFill>
                <a:latin typeface="Robot"/>
              </a:rPr>
              <a:t>What</a:t>
            </a:r>
            <a:r>
              <a:rPr lang="nl-NL" dirty="0">
                <a:solidFill>
                  <a:srgbClr val="E63232"/>
                </a:solidFill>
                <a:latin typeface="Robot"/>
              </a:rPr>
              <a:t> is </a:t>
            </a:r>
            <a:r>
              <a:rPr lang="nl-NL" dirty="0" err="1">
                <a:solidFill>
                  <a:srgbClr val="E63232"/>
                </a:solidFill>
                <a:latin typeface="Robot"/>
              </a:rPr>
              <a:t>GraalVM</a:t>
            </a:r>
            <a:r>
              <a:rPr lang="nl-NL" dirty="0">
                <a:solidFill>
                  <a:srgbClr val="E63232"/>
                </a:solidFill>
                <a:latin typeface="Robot"/>
              </a:rPr>
              <a:t>?</a:t>
            </a:r>
            <a:endParaRPr lang="en-US" dirty="0">
              <a:solidFill>
                <a:srgbClr val="E63232"/>
              </a:solidFill>
              <a:latin typeface="Robot"/>
            </a:endParaRPr>
          </a:p>
        </p:txBody>
      </p:sp>
      <p:sp>
        <p:nvSpPr>
          <p:cNvPr id="7" name="Content Placeholder 6">
            <a:extLst>
              <a:ext uri="{FF2B5EF4-FFF2-40B4-BE49-F238E27FC236}">
                <a16:creationId xmlns:a16="http://schemas.microsoft.com/office/drawing/2014/main" id="{0CB9FBDA-1FF2-4963-9C74-E90A4C483699}"/>
              </a:ext>
            </a:extLst>
          </p:cNvPr>
          <p:cNvSpPr>
            <a:spLocks noGrp="1"/>
          </p:cNvSpPr>
          <p:nvPr>
            <p:ph idx="1"/>
          </p:nvPr>
        </p:nvSpPr>
        <p:spPr/>
        <p:txBody>
          <a:bodyPr/>
          <a:lstStyle/>
          <a:p>
            <a:endParaRPr lang="en-NL"/>
          </a:p>
        </p:txBody>
      </p:sp>
      <p:sp>
        <p:nvSpPr>
          <p:cNvPr id="2" name="Footer Placeholder 1">
            <a:extLst>
              <a:ext uri="{FF2B5EF4-FFF2-40B4-BE49-F238E27FC236}">
                <a16:creationId xmlns:a16="http://schemas.microsoft.com/office/drawing/2014/main" id="{A475A74D-C4CD-42A5-B51C-F0148D07C474}"/>
              </a:ext>
            </a:extLst>
          </p:cNvPr>
          <p:cNvSpPr>
            <a:spLocks noGrp="1"/>
          </p:cNvSpPr>
          <p:nvPr>
            <p:ph type="ftr" sz="quarter" idx="11"/>
          </p:nvPr>
        </p:nvSpPr>
        <p:spPr/>
        <p:txBody>
          <a:bodyPr/>
          <a:lstStyle/>
          <a:p>
            <a:r>
              <a:rPr lang="en-US"/>
              <a:t>On Stage December 2019 - HOW AND WHY GRAALVM</a:t>
            </a:r>
          </a:p>
        </p:txBody>
      </p:sp>
      <p:sp>
        <p:nvSpPr>
          <p:cNvPr id="3" name="Rectangle: Rounded Corners 2">
            <a:extLst>
              <a:ext uri="{FF2B5EF4-FFF2-40B4-BE49-F238E27FC236}">
                <a16:creationId xmlns:a16="http://schemas.microsoft.com/office/drawing/2014/main" id="{EE0A9A75-EAC5-4C28-8482-91DA3B7B68C0}"/>
              </a:ext>
            </a:extLst>
          </p:cNvPr>
          <p:cNvSpPr/>
          <p:nvPr/>
        </p:nvSpPr>
        <p:spPr>
          <a:xfrm>
            <a:off x="7868958" y="2636798"/>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Native Image </a:t>
            </a:r>
            <a:endParaRPr lang="en-NL" dirty="0"/>
          </a:p>
        </p:txBody>
      </p:sp>
      <p:sp>
        <p:nvSpPr>
          <p:cNvPr id="9" name="Rectangle: Rounded Corners 8">
            <a:extLst>
              <a:ext uri="{FF2B5EF4-FFF2-40B4-BE49-F238E27FC236}">
                <a16:creationId xmlns:a16="http://schemas.microsoft.com/office/drawing/2014/main" id="{788E0321-2038-4C4A-BB1B-55E67265C2C1}"/>
              </a:ext>
            </a:extLst>
          </p:cNvPr>
          <p:cNvSpPr/>
          <p:nvPr/>
        </p:nvSpPr>
        <p:spPr>
          <a:xfrm>
            <a:off x="7868958" y="1862357"/>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err="1"/>
              <a:t>Custom</a:t>
            </a:r>
            <a:r>
              <a:rPr lang="nl-NL" dirty="0"/>
              <a:t> DSL</a:t>
            </a:r>
            <a:endParaRPr lang="en-NL" dirty="0"/>
          </a:p>
        </p:txBody>
      </p:sp>
      <p:sp>
        <p:nvSpPr>
          <p:cNvPr id="10" name="Rectangle: Rounded Corners 9">
            <a:extLst>
              <a:ext uri="{FF2B5EF4-FFF2-40B4-BE49-F238E27FC236}">
                <a16:creationId xmlns:a16="http://schemas.microsoft.com/office/drawing/2014/main" id="{5BC0C8CD-8E54-4466-918A-0BBF59C1E823}"/>
              </a:ext>
            </a:extLst>
          </p:cNvPr>
          <p:cNvSpPr/>
          <p:nvPr/>
        </p:nvSpPr>
        <p:spPr>
          <a:xfrm>
            <a:off x="7868958" y="3458394"/>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Polyglot Tools</a:t>
            </a:r>
            <a:endParaRPr lang="en-NL"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1FCDDF28-63E8-4D4D-AA31-78238359A098}"/>
              </a:ext>
            </a:extLst>
          </p:cNvPr>
          <p:cNvSpPr/>
          <p:nvPr/>
        </p:nvSpPr>
        <p:spPr>
          <a:xfrm>
            <a:off x="1951152"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37A20CFD-9860-4B7C-9841-1340C8AED970}"/>
              </a:ext>
            </a:extLst>
          </p:cNvPr>
          <p:cNvSpPr txBox="1"/>
          <p:nvPr/>
        </p:nvSpPr>
        <p:spPr>
          <a:xfrm>
            <a:off x="2422434"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2017</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70862C4-BE11-4077-91DB-2D906259EE22}"/>
              </a:ext>
            </a:extLst>
          </p:cNvPr>
          <p:cNvSpPr/>
          <p:nvPr/>
        </p:nvSpPr>
        <p:spPr>
          <a:xfrm>
            <a:off x="602086" y="2733813"/>
            <a:ext cx="1894690" cy="1135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Some</a:t>
            </a:r>
            <a:r>
              <a:rPr lang="nl-NL" dirty="0">
                <a:latin typeface="Robot"/>
              </a:rPr>
              <a:t> </a:t>
            </a:r>
            <a:r>
              <a:rPr lang="nl-NL" dirty="0" err="1">
                <a:latin typeface="Robot"/>
              </a:rPr>
              <a:t>history</a:t>
            </a:r>
            <a:r>
              <a:rPr lang="nl-NL" dirty="0">
                <a:latin typeface="Robot"/>
              </a:rPr>
              <a:t> on </a:t>
            </a:r>
            <a:r>
              <a:rPr lang="nl-NL" dirty="0" err="1">
                <a:latin typeface="Robot"/>
              </a:rPr>
              <a:t>GraalVM</a:t>
            </a:r>
            <a:endParaRPr lang="nl-NL" dirty="0">
              <a:latin typeface="Robot"/>
            </a:endParaRPr>
          </a:p>
        </p:txBody>
      </p:sp>
      <p:sp>
        <p:nvSpPr>
          <p:cNvPr id="3" name="Content Placeholder 2">
            <a:extLst>
              <a:ext uri="{FF2B5EF4-FFF2-40B4-BE49-F238E27FC236}">
                <a16:creationId xmlns:a16="http://schemas.microsoft.com/office/drawing/2014/main" id="{BAB3179C-72E2-4178-9AED-365A8B92136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27FD50E1-4927-4B8E-A382-A1128DA794FB}"/>
              </a:ext>
            </a:extLst>
          </p:cNvPr>
          <p:cNvPicPr>
            <a:picLocks noChangeAspect="1"/>
          </p:cNvPicPr>
          <p:nvPr/>
        </p:nvPicPr>
        <p:blipFill>
          <a:blip r:embed="rId3"/>
          <a:stretch>
            <a:fillRect/>
          </a:stretch>
        </p:blipFill>
        <p:spPr>
          <a:xfrm>
            <a:off x="2861048" y="2733814"/>
            <a:ext cx="5939883" cy="1135949"/>
          </a:xfrm>
          <a:prstGeom prst="rect">
            <a:avLst/>
          </a:prstGeom>
        </p:spPr>
      </p:pic>
      <p:sp>
        <p:nvSpPr>
          <p:cNvPr id="9" name="Rectangle 8">
            <a:extLst>
              <a:ext uri="{FF2B5EF4-FFF2-40B4-BE49-F238E27FC236}">
                <a16:creationId xmlns:a16="http://schemas.microsoft.com/office/drawing/2014/main" id="{8216A45C-9C44-43C5-9983-8C6AE84ACAEC}"/>
              </a:ext>
            </a:extLst>
          </p:cNvPr>
          <p:cNvSpPr/>
          <p:nvPr/>
        </p:nvSpPr>
        <p:spPr>
          <a:xfrm>
            <a:off x="796157" y="2855968"/>
            <a:ext cx="1492463" cy="721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latin typeface="Calibri" panose="020F0502020204030204" pitchFamily="34" charset="0"/>
                <a:cs typeface="Calibri" panose="020F0502020204030204" pitchFamily="34" charset="0"/>
              </a:rPr>
              <a:t>Project </a:t>
            </a:r>
            <a:r>
              <a:rPr lang="nl-NL" sz="1050" dirty="0" err="1">
                <a:latin typeface="Calibri" panose="020F0502020204030204" pitchFamily="34" charset="0"/>
                <a:cs typeface="Calibri" panose="020F0502020204030204" pitchFamily="34" charset="0"/>
              </a:rPr>
              <a:t>spun</a:t>
            </a:r>
            <a:r>
              <a:rPr lang="nl-NL" sz="1050" dirty="0">
                <a:latin typeface="Calibri" panose="020F0502020204030204" pitchFamily="34" charset="0"/>
                <a:cs typeface="Calibri" panose="020F0502020204030204" pitchFamily="34" charset="0"/>
              </a:rPr>
              <a:t> off </a:t>
            </a:r>
            <a:r>
              <a:rPr lang="nl-NL" sz="1050" dirty="0" err="1">
                <a:latin typeface="Calibri" panose="020F0502020204030204" pitchFamily="34" charset="0"/>
                <a:cs typeface="Calibri" panose="020F0502020204030204" pitchFamily="34" charset="0"/>
              </a:rPr>
              <a:t>from</a:t>
            </a:r>
            <a:r>
              <a:rPr lang="nl-NL" sz="1050" dirty="0">
                <a:latin typeface="Calibri" panose="020F0502020204030204" pitchFamily="34" charset="0"/>
                <a:cs typeface="Calibri" panose="020F0502020204030204" pitchFamily="34" charset="0"/>
              </a:rPr>
              <a:t> Maxine VM</a:t>
            </a:r>
            <a:endParaRPr lang="en-NL" sz="105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6E41D5-9E45-41C9-B3CD-2B49089327D4}"/>
              </a:ext>
            </a:extLst>
          </p:cNvPr>
          <p:cNvSpPr txBox="1"/>
          <p:nvPr/>
        </p:nvSpPr>
        <p:spPr>
          <a:xfrm>
            <a:off x="1356048" y="36382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2012</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2" name="Arrow: Right 11">
            <a:extLst>
              <a:ext uri="{FF2B5EF4-FFF2-40B4-BE49-F238E27FC236}">
                <a16:creationId xmlns:a16="http://schemas.microsoft.com/office/drawing/2014/main" id="{995A2AC6-F9C5-4A14-85C0-436FBA8D6D19}"/>
              </a:ext>
            </a:extLst>
          </p:cNvPr>
          <p:cNvSpPr/>
          <p:nvPr/>
        </p:nvSpPr>
        <p:spPr>
          <a:xfrm>
            <a:off x="2422434" y="2922875"/>
            <a:ext cx="438614"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82C81BE9-A7F4-464D-9BEB-2030EC6A1A20}"/>
              </a:ext>
            </a:extLst>
          </p:cNvPr>
          <p:cNvSpPr/>
          <p:nvPr/>
        </p:nvSpPr>
        <p:spPr>
          <a:xfrm>
            <a:off x="321468" y="1891543"/>
            <a:ext cx="3663233" cy="630746"/>
          </a:xfrm>
          <a:prstGeom prst="wedgeRectCallout">
            <a:avLst>
              <a:gd name="adj1" fmla="val -16662"/>
              <a:gd name="adj2" fmla="val 1226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Proof of Concept: </a:t>
            </a:r>
            <a:r>
              <a:rPr lang="en-US" sz="1050" dirty="0"/>
              <a:t>a compiler written in Java (with all its software engineering advantages) could generate highly optimized code without compromising on compile times</a:t>
            </a:r>
            <a:endParaRPr lang="en-NL" sz="1050" dirty="0"/>
          </a:p>
        </p:txBody>
      </p:sp>
      <p:pic>
        <p:nvPicPr>
          <p:cNvPr id="1026"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7BF4358A-7FC9-42CC-A32D-CAD464A8B7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79639" y="83933"/>
            <a:ext cx="1665833" cy="166583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https://s14-eu5.startpage.com/cgi-bin/serveimage?url=https%3A%2F%2Fencrypted-tbn0.gstatic.com%2Fimages%3Fq%3Dtbn%3AANd9GcTeDOiK4mlMLaVKBtga18Vk6o3VokEHh0JPkh4KeXGe66TJbGr6fQ%26s&amp;sp=0ef76734cdd56426d1439c9ee819dda2&amp;anticache=894871">
            <a:extLst>
              <a:ext uri="{FF2B5EF4-FFF2-40B4-BE49-F238E27FC236}">
                <a16:creationId xmlns:a16="http://schemas.microsoft.com/office/drawing/2014/main" id="{91992C9C-CA00-4E1D-9E22-68BD6FAF69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98785" y="4055490"/>
            <a:ext cx="662263" cy="537258"/>
          </a:xfrm>
          <a:prstGeom prst="rect">
            <a:avLst/>
          </a:prstGeom>
          <a:noFill/>
          <a:extLst>
            <a:ext uri="{909E8E84-426E-40DD-AFC4-6F175D3DCCD1}">
              <a14:hiddenFill xmlns:a14="http://schemas.microsoft.com/office/drawing/2010/main">
                <a:solidFill>
                  <a:srgbClr val="FFFFFF"/>
                </a:solidFill>
              </a14:hiddenFill>
            </a:ext>
          </a:extLst>
        </p:spPr>
      </p:pic>
      <p:sp>
        <p:nvSpPr>
          <p:cNvPr id="18" name="Speech Bubble: Rectangle 17">
            <a:extLst>
              <a:ext uri="{FF2B5EF4-FFF2-40B4-BE49-F238E27FC236}">
                <a16:creationId xmlns:a16="http://schemas.microsoft.com/office/drawing/2014/main" id="{16D91FEF-9D64-4945-B440-1D3779D6C9BC}"/>
              </a:ext>
            </a:extLst>
          </p:cNvPr>
          <p:cNvSpPr/>
          <p:nvPr/>
        </p:nvSpPr>
        <p:spPr>
          <a:xfrm>
            <a:off x="200394" y="3930943"/>
            <a:ext cx="1696215" cy="960535"/>
          </a:xfrm>
          <a:prstGeom prst="wedgeRectCallout">
            <a:avLst>
              <a:gd name="adj1" fmla="val 80203"/>
              <a:gd name="adj2" fmla="val -1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Twitter </a:t>
            </a:r>
            <a:r>
              <a:rPr lang="nl-NL" sz="1050" dirty="0" err="1"/>
              <a:t>started</a:t>
            </a:r>
            <a:r>
              <a:rPr lang="nl-NL" sz="1050" dirty="0"/>
              <a:t> </a:t>
            </a:r>
            <a:r>
              <a:rPr lang="nl-NL" sz="1050" dirty="0" err="1"/>
              <a:t>to</a:t>
            </a:r>
            <a:r>
              <a:rPr lang="nl-NL" sz="1050" dirty="0"/>
              <a:t> run </a:t>
            </a:r>
            <a:r>
              <a:rPr lang="nl-NL" sz="1050" dirty="0" err="1"/>
              <a:t>its</a:t>
            </a:r>
            <a:r>
              <a:rPr lang="nl-NL" sz="1050" dirty="0"/>
              <a:t> </a:t>
            </a:r>
            <a:r>
              <a:rPr lang="nl-NL" sz="1050" dirty="0" err="1"/>
              <a:t>many</a:t>
            </a:r>
            <a:r>
              <a:rPr lang="nl-NL" sz="1050" dirty="0"/>
              <a:t> Scala </a:t>
            </a:r>
            <a:r>
              <a:rPr lang="nl-NL" sz="1050" dirty="0" err="1"/>
              <a:t>applications</a:t>
            </a:r>
            <a:r>
              <a:rPr lang="nl-NL" sz="1050" dirty="0"/>
              <a:t> on </a:t>
            </a:r>
            <a:r>
              <a:rPr lang="nl-NL" sz="1050" dirty="0" err="1"/>
              <a:t>the</a:t>
            </a:r>
            <a:r>
              <a:rPr lang="nl-NL" sz="1050" dirty="0"/>
              <a:t> </a:t>
            </a:r>
            <a:r>
              <a:rPr lang="nl-NL" sz="1050" dirty="0" err="1"/>
              <a:t>GraalVM</a:t>
            </a:r>
            <a:r>
              <a:rPr lang="nl-NL" sz="1050" dirty="0"/>
              <a:t> JIT Compiler </a:t>
            </a:r>
            <a:r>
              <a:rPr lang="nl-NL" sz="1050" dirty="0" err="1"/>
              <a:t>to</a:t>
            </a:r>
            <a:r>
              <a:rPr lang="nl-NL" sz="1050" dirty="0"/>
              <a:t> save money </a:t>
            </a:r>
            <a:r>
              <a:rPr lang="nl-NL" sz="1050" dirty="0" err="1"/>
              <a:t>and</a:t>
            </a:r>
            <a:r>
              <a:rPr lang="nl-NL" sz="1050" dirty="0"/>
              <a:t> CPU </a:t>
            </a:r>
            <a:r>
              <a:rPr lang="nl-NL" sz="1050" dirty="0" err="1"/>
              <a:t>cycles</a:t>
            </a:r>
            <a:endParaRPr lang="en-NL" sz="1050" dirty="0"/>
          </a:p>
        </p:txBody>
      </p:sp>
      <p:sp>
        <p:nvSpPr>
          <p:cNvPr id="21" name="Rectangle 20">
            <a:extLst>
              <a:ext uri="{FF2B5EF4-FFF2-40B4-BE49-F238E27FC236}">
                <a16:creationId xmlns:a16="http://schemas.microsoft.com/office/drawing/2014/main" id="{951D2729-2AB8-46FA-AD3A-39462C3A7541}"/>
              </a:ext>
            </a:extLst>
          </p:cNvPr>
          <p:cNvSpPr/>
          <p:nvPr/>
        </p:nvSpPr>
        <p:spPr>
          <a:xfrm>
            <a:off x="4578616"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TextBox 21">
            <a:extLst>
              <a:ext uri="{FF2B5EF4-FFF2-40B4-BE49-F238E27FC236}">
                <a16:creationId xmlns:a16="http://schemas.microsoft.com/office/drawing/2014/main" id="{22522D72-A6B6-478E-97D2-986879F03A7B}"/>
              </a:ext>
            </a:extLst>
          </p:cNvPr>
          <p:cNvSpPr txBox="1"/>
          <p:nvPr/>
        </p:nvSpPr>
        <p:spPr>
          <a:xfrm>
            <a:off x="5049898"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2019</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24" name="Speech Bubble: Rectangle 23">
            <a:extLst>
              <a:ext uri="{FF2B5EF4-FFF2-40B4-BE49-F238E27FC236}">
                <a16:creationId xmlns:a16="http://schemas.microsoft.com/office/drawing/2014/main" id="{6D4FA4ED-02D8-4C14-A8D9-446DAC6C832C}"/>
              </a:ext>
            </a:extLst>
          </p:cNvPr>
          <p:cNvSpPr/>
          <p:nvPr/>
        </p:nvSpPr>
        <p:spPr>
          <a:xfrm>
            <a:off x="5739321" y="4199551"/>
            <a:ext cx="2255387" cy="630746"/>
          </a:xfrm>
          <a:prstGeom prst="wedgeRectCallout">
            <a:avLst>
              <a:gd name="adj1" fmla="val -67843"/>
              <a:gd name="adj2" fmla="val -1039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Dutch National </a:t>
            </a:r>
            <a:r>
              <a:rPr lang="nl-NL" sz="1050" dirty="0" err="1"/>
              <a:t>Police</a:t>
            </a:r>
            <a:r>
              <a:rPr lang="nl-NL" sz="1050" dirty="0"/>
              <a:t> </a:t>
            </a:r>
            <a:r>
              <a:rPr lang="nl-NL" sz="1050" dirty="0" err="1"/>
              <a:t>adopted</a:t>
            </a:r>
            <a:r>
              <a:rPr lang="nl-NL" sz="1050" dirty="0"/>
              <a:t> </a:t>
            </a:r>
            <a:r>
              <a:rPr lang="nl-NL" sz="1050" dirty="0" err="1"/>
              <a:t>GraalVM</a:t>
            </a:r>
            <a:r>
              <a:rPr lang="nl-NL" sz="1050" dirty="0"/>
              <a:t> </a:t>
            </a:r>
            <a:r>
              <a:rPr lang="nl-NL" sz="1050" dirty="0" err="1"/>
              <a:t>and</a:t>
            </a:r>
            <a:r>
              <a:rPr lang="nl-NL" sz="1050" dirty="0"/>
              <a:t> </a:t>
            </a:r>
            <a:r>
              <a:rPr lang="nl-NL" sz="1050" dirty="0" err="1"/>
              <a:t>FastR</a:t>
            </a:r>
            <a:r>
              <a:rPr lang="nl-NL" sz="1050" dirty="0"/>
              <a:t> for </a:t>
            </a:r>
            <a:br>
              <a:rPr lang="nl-NL" sz="1050" dirty="0"/>
            </a:br>
            <a:r>
              <a:rPr lang="nl-NL" sz="1050" dirty="0"/>
              <a:t>Scala </a:t>
            </a:r>
            <a:r>
              <a:rPr lang="nl-NL" sz="1050" dirty="0">
                <a:sym typeface="Wingdings" panose="05000000000000000000" pitchFamily="2" charset="2"/>
              </a:rPr>
              <a:t> R Data </a:t>
            </a:r>
            <a:r>
              <a:rPr lang="nl-NL" sz="1050" dirty="0" err="1">
                <a:sym typeface="Wingdings" panose="05000000000000000000" pitchFamily="2" charset="2"/>
              </a:rPr>
              <a:t>Science</a:t>
            </a:r>
            <a:r>
              <a:rPr lang="nl-NL" sz="1050" dirty="0">
                <a:sym typeface="Wingdings" panose="05000000000000000000" pitchFamily="2" charset="2"/>
              </a:rPr>
              <a:t> </a:t>
            </a:r>
            <a:r>
              <a:rPr lang="nl-NL" sz="1050" dirty="0" err="1">
                <a:sym typeface="Wingdings" panose="05000000000000000000" pitchFamily="2" charset="2"/>
              </a:rPr>
              <a:t>projects</a:t>
            </a:r>
            <a:endParaRPr lang="en-NL" sz="1050" dirty="0"/>
          </a:p>
        </p:txBody>
      </p:sp>
      <p:pic>
        <p:nvPicPr>
          <p:cNvPr id="25"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1F7B9B3-262C-4312-9E02-2C481DB630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3660" y="4081288"/>
            <a:ext cx="692547" cy="46085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E4B6056-D86F-44F4-8094-2A56DAD9C643}"/>
              </a:ext>
            </a:extLst>
          </p:cNvPr>
          <p:cNvSpPr txBox="1"/>
          <p:nvPr/>
        </p:nvSpPr>
        <p:spPr>
          <a:xfrm>
            <a:off x="6710702" y="3286381"/>
            <a:ext cx="64120" cy="138499"/>
          </a:xfrm>
          <a:prstGeom prst="rect">
            <a:avLst/>
          </a:prstGeom>
          <a:solidFill>
            <a:srgbClr val="0084AC"/>
          </a:solidFill>
        </p:spPr>
        <p:txBody>
          <a:bodyPr wrap="none" lIns="0" tIns="0" rIns="0" bIns="0" rtlCol="0">
            <a:spAutoFit/>
          </a:bodyPr>
          <a:lstStyle/>
          <a:p>
            <a:r>
              <a:rPr lang="nl-NL" sz="900" dirty="0">
                <a:solidFill>
                  <a:schemeClr val="bg1"/>
                </a:solidFill>
              </a:rPr>
              <a:t>3</a:t>
            </a:r>
            <a:endParaRPr lang="en-NL" sz="900" dirty="0" err="1">
              <a:solidFill>
                <a:schemeClr val="bg1"/>
              </a:solidFill>
            </a:endParaRPr>
          </a:p>
        </p:txBody>
      </p:sp>
      <p:sp>
        <p:nvSpPr>
          <p:cNvPr id="15" name="TextBox 14">
            <a:extLst>
              <a:ext uri="{FF2B5EF4-FFF2-40B4-BE49-F238E27FC236}">
                <a16:creationId xmlns:a16="http://schemas.microsoft.com/office/drawing/2014/main" id="{58E1BD94-7B82-4009-BE2D-B3A55BCD93EF}"/>
              </a:ext>
            </a:extLst>
          </p:cNvPr>
          <p:cNvSpPr txBox="1"/>
          <p:nvPr/>
        </p:nvSpPr>
        <p:spPr>
          <a:xfrm>
            <a:off x="5954109" y="3673687"/>
            <a:ext cx="474489" cy="123111"/>
          </a:xfrm>
          <a:prstGeom prst="rect">
            <a:avLst/>
          </a:prstGeom>
          <a:solidFill>
            <a:srgbClr val="3F3A36"/>
          </a:solidFill>
        </p:spPr>
        <p:txBody>
          <a:bodyPr wrap="none" lIns="0" tIns="0" rIns="0" bIns="0" rtlCol="0">
            <a:spAutoFit/>
          </a:bodyPr>
          <a:lstStyle/>
          <a:p>
            <a:r>
              <a:rPr lang="nl-NL" sz="800" dirty="0">
                <a:solidFill>
                  <a:schemeClr val="bg1"/>
                </a:solidFill>
              </a:rPr>
              <a:t>November</a:t>
            </a:r>
            <a:endParaRPr lang="en-NL" sz="800" dirty="0" err="1">
              <a:solidFill>
                <a:schemeClr val="bg1"/>
              </a:solidFill>
            </a:endParaRPr>
          </a:p>
        </p:txBody>
      </p:sp>
      <p:sp>
        <p:nvSpPr>
          <p:cNvPr id="26" name="Speech Bubble: Rectangle 25">
            <a:extLst>
              <a:ext uri="{FF2B5EF4-FFF2-40B4-BE49-F238E27FC236}">
                <a16:creationId xmlns:a16="http://schemas.microsoft.com/office/drawing/2014/main" id="{77D050E9-7007-4066-A7C4-8F0BA98AABF8}"/>
              </a:ext>
            </a:extLst>
          </p:cNvPr>
          <p:cNvSpPr/>
          <p:nvPr/>
        </p:nvSpPr>
        <p:spPr>
          <a:xfrm>
            <a:off x="5280730" y="1935340"/>
            <a:ext cx="1975747" cy="630746"/>
          </a:xfrm>
          <a:prstGeom prst="wedgeRectCallout">
            <a:avLst>
              <a:gd name="adj1" fmla="val -16662"/>
              <a:gd name="adj2" fmla="val 1226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LTS release, Java 11 support in JIT, </a:t>
            </a:r>
            <a:r>
              <a:rPr lang="nl-NL" sz="1050" dirty="0" err="1"/>
              <a:t>GraalPython</a:t>
            </a:r>
            <a:r>
              <a:rPr lang="nl-NL" sz="1050" dirty="0"/>
              <a:t> </a:t>
            </a:r>
            <a:r>
              <a:rPr lang="nl-NL" sz="1050" dirty="0" err="1"/>
              <a:t>with</a:t>
            </a:r>
            <a:r>
              <a:rPr lang="nl-NL" sz="1050" dirty="0"/>
              <a:t> </a:t>
            </a:r>
            <a:r>
              <a:rPr lang="nl-NL" sz="1050" dirty="0" err="1"/>
              <a:t>NumPy</a:t>
            </a:r>
            <a:r>
              <a:rPr lang="nl-NL" sz="1050" dirty="0"/>
              <a:t> </a:t>
            </a:r>
            <a:r>
              <a:rPr lang="nl-NL" sz="1050" dirty="0" err="1"/>
              <a:t>and</a:t>
            </a:r>
            <a:r>
              <a:rPr lang="nl-NL" sz="1050" dirty="0"/>
              <a:t> </a:t>
            </a:r>
            <a:r>
              <a:rPr lang="nl-NL" sz="1050" dirty="0" err="1"/>
              <a:t>Pandas</a:t>
            </a:r>
            <a:r>
              <a:rPr lang="nl-NL" sz="1050" dirty="0"/>
              <a:t>, Node 12.10, …</a:t>
            </a:r>
            <a:endParaRPr lang="en-NL" sz="1050" dirty="0"/>
          </a:p>
        </p:txBody>
      </p:sp>
    </p:spTree>
    <p:extLst>
      <p:ext uri="{BB962C8B-B14F-4D97-AF65-F5344CB8AC3E}">
        <p14:creationId xmlns:p14="http://schemas.microsoft.com/office/powerpoint/2010/main" val="37233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2" grpId="0" animBg="1"/>
      <p:bldP spid="18" grpId="0" animBg="1"/>
      <p:bldP spid="21" grpId="0" animBg="1"/>
      <p:bldP spid="22"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GraalVM</a:t>
            </a:r>
            <a:r>
              <a:rPr lang="nl-NL" dirty="0">
                <a:latin typeface="Robot"/>
              </a:rPr>
              <a:t>:</a:t>
            </a:r>
            <a:br>
              <a:rPr lang="nl-NL" dirty="0">
                <a:latin typeface="Robot"/>
              </a:rPr>
            </a:br>
            <a:r>
              <a:rPr lang="nl-NL" dirty="0" err="1">
                <a:latin typeface="Robot"/>
              </a:rPr>
              <a:t>Two</a:t>
            </a:r>
            <a:r>
              <a:rPr lang="nl-NL" dirty="0">
                <a:latin typeface="Robot"/>
              </a:rPr>
              <a:t> </a:t>
            </a:r>
            <a:r>
              <a:rPr lang="nl-NL" dirty="0" err="1">
                <a:latin typeface="Robot"/>
              </a:rPr>
              <a:t>Editions</a:t>
            </a:r>
            <a:endParaRPr lang="en-US" dirty="0">
              <a:latin typeface="Robot"/>
            </a:endParaRPr>
          </a:p>
        </p:txBody>
      </p:sp>
      <p:sp>
        <p:nvSpPr>
          <p:cNvPr id="3" name="Content Placeholder 2">
            <a:extLst>
              <a:ext uri="{FF2B5EF4-FFF2-40B4-BE49-F238E27FC236}">
                <a16:creationId xmlns:a16="http://schemas.microsoft.com/office/drawing/2014/main" id="{0E6F7B3C-75C7-46E4-B683-809CF909EF5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On Stage December 2019 - HOW AND WHY GRAALVM</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Google Shape;113;g622123aab7_0_107">
            <a:extLst>
              <a:ext uri="{FF2B5EF4-FFF2-40B4-BE49-F238E27FC236}">
                <a16:creationId xmlns:a16="http://schemas.microsoft.com/office/drawing/2014/main" id="{4F31B5AF-7F5C-4C64-955A-D89F1D587BDD}"/>
              </a:ext>
            </a:extLst>
          </p:cNvPr>
          <p:cNvPicPr preferRelativeResize="0"/>
          <p:nvPr/>
        </p:nvPicPr>
        <p:blipFill>
          <a:blip r:embed="rId3">
            <a:alphaModFix/>
          </a:blip>
          <a:stretch>
            <a:fillRect/>
          </a:stretch>
        </p:blipFill>
        <p:spPr>
          <a:xfrm>
            <a:off x="3052376" y="227651"/>
            <a:ext cx="5950968" cy="4696688"/>
          </a:xfrm>
          <a:prstGeom prst="rect">
            <a:avLst/>
          </a:prstGeom>
          <a:noFill/>
          <a:ln>
            <a:noFill/>
          </a:ln>
        </p:spPr>
      </p:pic>
      <p:pic>
        <p:nvPicPr>
          <p:cNvPr id="10"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F9190B0E-6BBA-4C42-9DB5-41494C59F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3" y="2849904"/>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10803"/>
      </p:ext>
    </p:extLst>
  </p:cSld>
  <p:clrMapOvr>
    <a:masterClrMapping/>
  </p:clrMapOvr>
</p:sld>
</file>

<file path=ppt/theme/theme1.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97143-6A22-4F35-BB3B-18DEE4AFFE78}">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445</TotalTime>
  <Words>2972</Words>
  <Application>Microsoft Office PowerPoint</Application>
  <PresentationFormat>On-screen Show (16:9)</PresentationFormat>
  <Paragraphs>538</Paragraphs>
  <Slides>56</Slides>
  <Notes>38</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56</vt:i4>
      </vt:variant>
    </vt:vector>
  </HeadingPairs>
  <TitlesOfParts>
    <vt:vector size="62" baseType="lpstr">
      <vt:lpstr>Calibri</vt:lpstr>
      <vt:lpstr>Arial</vt:lpstr>
      <vt:lpstr>Robot</vt:lpstr>
      <vt:lpstr>Roboto</vt:lpstr>
      <vt:lpstr>Office-thema</vt:lpstr>
      <vt:lpstr>1_Office-thema</vt:lpstr>
      <vt:lpstr>HOW AND WHY GRAALVM IS QUICKLY BECOMING RELEVANT FOR YOU </vt:lpstr>
      <vt:lpstr>PowerPoint Presentation</vt:lpstr>
      <vt:lpstr>Overview</vt:lpstr>
      <vt:lpstr>What is GraalVM?</vt:lpstr>
      <vt:lpstr>Oh  boy, we will be in so much trouble…</vt:lpstr>
      <vt:lpstr>Introducing</vt:lpstr>
      <vt:lpstr>What is GraalVM?</vt:lpstr>
      <vt:lpstr>Some history on GraalVM</vt:lpstr>
      <vt:lpstr>GraalVM: Two Editions</vt:lpstr>
      <vt:lpstr>Today, we will focus on</vt:lpstr>
      <vt:lpstr>GraalVM: Ahead-of-Time compiler </vt:lpstr>
      <vt:lpstr>GraalVM compile modes</vt:lpstr>
      <vt:lpstr>GraalVM compile modes</vt:lpstr>
      <vt:lpstr>GraalVM compile modes</vt:lpstr>
      <vt:lpstr>Ahead-of-Time Compilation</vt:lpstr>
      <vt:lpstr>Native Image Limitations</vt:lpstr>
      <vt:lpstr>AOT vs JIT</vt:lpstr>
      <vt:lpstr>Frameworks adopting native image</vt:lpstr>
      <vt:lpstr>AOT vs JIT: Startup Time</vt:lpstr>
      <vt:lpstr>AOT vs JIT: Startup Time</vt:lpstr>
      <vt:lpstr>AOT vs JIT: Memory Footprint</vt:lpstr>
      <vt:lpstr>AOT vs JIT: Memory Footprint</vt:lpstr>
      <vt:lpstr>PowerPoint Presentation</vt:lpstr>
      <vt:lpstr>Polyglot Platform with Language Interoperability  </vt:lpstr>
      <vt:lpstr>Why do we have so many languages? </vt:lpstr>
      <vt:lpstr>Polyglots – speak and understand many languages  </vt:lpstr>
      <vt:lpstr>GraalVM Polyglot Runtime</vt:lpstr>
      <vt:lpstr>Polyglot Interoperability</vt:lpstr>
      <vt:lpstr>Current interoperability on JVM</vt:lpstr>
      <vt:lpstr>All languages are used to express and communicate very similar concepts</vt:lpstr>
      <vt:lpstr>All programming languages are used to express and execute very similar concepts</vt:lpstr>
      <vt:lpstr>GraalVM can merge and run Java Byte code  derived from various origins</vt:lpstr>
      <vt:lpstr>The New Beast between Java and JavaScript</vt:lpstr>
      <vt:lpstr>From Java to JavaScript</vt:lpstr>
      <vt:lpstr>From Java to JavaScript Evaluate a Simple Code Snippet</vt:lpstr>
      <vt:lpstr>From Java to JavaScript Evaluate a Simple Code Snippet</vt:lpstr>
      <vt:lpstr>From Java to JavaScript Evaluate a Simple Code Snippet</vt:lpstr>
      <vt:lpstr>Call Back to Java from JavaScript</vt:lpstr>
      <vt:lpstr>A Typical Java Challenge  (aided by JavaScript interaction)</vt:lpstr>
      <vt:lpstr>A Typical Java Challenge</vt:lpstr>
      <vt:lpstr>Community package in JavaScript for dozens of predefined validations</vt:lpstr>
      <vt:lpstr>JavaScript Validator Module is compatible with GraalJS</vt:lpstr>
      <vt:lpstr>A Typical Java Challenge – Resolved (with GraalVM)</vt:lpstr>
      <vt:lpstr>A Typical Java Challenge – Resolved (with GraalVM)</vt:lpstr>
      <vt:lpstr>Polyglot and Ahead of Time Compiled Native Binary</vt:lpstr>
      <vt:lpstr>Polyglot from non-JVM languages</vt:lpstr>
      <vt:lpstr>Polyglot from non-JVM languages Dutch National Police Case: Scala  (Fast)R on GraalVM</vt:lpstr>
      <vt:lpstr>Polyglot from JavaScript to Graal Truffle Languages</vt:lpstr>
      <vt:lpstr>Node Application calling out to Java (and others)</vt:lpstr>
      <vt:lpstr>Node Application calling out to Java</vt:lpstr>
      <vt:lpstr>Node Application calling out to Java</vt:lpstr>
      <vt:lpstr>Conclusion</vt:lpstr>
      <vt:lpstr>Quick Recap – What is GraalVM?</vt:lpstr>
      <vt:lpstr>What’s Next?</vt:lpstr>
      <vt:lpstr>Adopting GraalVM in your team - your first steps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Adnan.Drina@Amis.nl;Lucas.Jellema@amis.nl</dc:creator>
  <cp:lastModifiedBy>Lucas Jellema</cp:lastModifiedBy>
  <cp:revision>8</cp:revision>
  <dcterms:created xsi:type="dcterms:W3CDTF">2015-09-09T07:34:14Z</dcterms:created>
  <dcterms:modified xsi:type="dcterms:W3CDTF">2019-12-03T05:57:48Z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0x010100D0CDE95304DD6F4887052858DDBAA49F</vt:lpwstr>
  </property>
</Properties>
</file>